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1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706" autoAdjust="0"/>
  </p:normalViewPr>
  <p:slideViewPr>
    <p:cSldViewPr snapToGrid="0" snapToObjects="1">
      <p:cViewPr varScale="1">
        <p:scale>
          <a:sx n="103" d="100"/>
          <a:sy n="103" d="100"/>
        </p:scale>
        <p:origin x="-2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CF3CE-1773-4F48-96A9-D1432B1089A4}" type="doc">
      <dgm:prSet loTypeId="urn:microsoft.com/office/officeart/2005/8/layout/vProcess5" loCatId="process" qsTypeId="urn:microsoft.com/office/officeart/2005/8/quickstyle/simple1#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F598C80-A2FC-4B3F-87AC-EB7861DAB966}">
      <dgm:prSet phldrT="[Текст]" custT="1"/>
      <dgm:spPr/>
      <dgm:t>
        <a:bodyPr/>
        <a:lstStyle/>
        <a:p>
          <a:r>
            <a:rPr lang="ru-RU" sz="1600" dirty="0" smtClean="0"/>
            <a:t>Исследователи</a:t>
          </a:r>
          <a:endParaRPr lang="ru-RU" sz="1600" dirty="0"/>
        </a:p>
      </dgm:t>
    </dgm:pt>
    <dgm:pt modelId="{3B102EC4-8E10-4E4B-AE1A-71973638DC3E}" type="parTrans" cxnId="{BFD3BB35-C58D-4761-A514-438D98217C45}">
      <dgm:prSet/>
      <dgm:spPr/>
      <dgm:t>
        <a:bodyPr/>
        <a:lstStyle/>
        <a:p>
          <a:endParaRPr lang="ru-RU"/>
        </a:p>
      </dgm:t>
    </dgm:pt>
    <dgm:pt modelId="{86E377EF-F46C-4678-87CA-72B25DE803E7}" type="sibTrans" cxnId="{BFD3BB35-C58D-4761-A514-438D98217C45}">
      <dgm:prSet/>
      <dgm:spPr/>
      <dgm:t>
        <a:bodyPr/>
        <a:lstStyle/>
        <a:p>
          <a:endParaRPr lang="ru-RU"/>
        </a:p>
      </dgm:t>
    </dgm:pt>
    <dgm:pt modelId="{998FCB5B-DA5A-4C6E-BDE1-0499C12C353B}">
      <dgm:prSet phldrT="[Текст]" custT="1"/>
      <dgm:spPr/>
      <dgm:t>
        <a:bodyPr/>
        <a:lstStyle/>
        <a:p>
          <a:r>
            <a:rPr lang="ru-RU" sz="1600" dirty="0" smtClean="0"/>
            <a:t>Проектировщики</a:t>
          </a:r>
          <a:endParaRPr lang="ru-RU" sz="1600" dirty="0"/>
        </a:p>
      </dgm:t>
    </dgm:pt>
    <dgm:pt modelId="{CBB7F5BC-494E-47DC-AE5A-DAE89F36AF0E}" type="parTrans" cxnId="{F5D661C7-DECF-4E30-8DBB-AC39E652DBAE}">
      <dgm:prSet/>
      <dgm:spPr/>
      <dgm:t>
        <a:bodyPr/>
        <a:lstStyle/>
        <a:p>
          <a:endParaRPr lang="ru-RU"/>
        </a:p>
      </dgm:t>
    </dgm:pt>
    <dgm:pt modelId="{4E848168-FAB7-4DB4-9AF0-6C2148462539}" type="sibTrans" cxnId="{F5D661C7-DECF-4E30-8DBB-AC39E652DBAE}">
      <dgm:prSet/>
      <dgm:spPr/>
      <dgm:t>
        <a:bodyPr/>
        <a:lstStyle/>
        <a:p>
          <a:endParaRPr lang="ru-RU"/>
        </a:p>
      </dgm:t>
    </dgm:pt>
    <dgm:pt modelId="{2FEEBB53-8B5C-4684-B769-A7B74DE73959}">
      <dgm:prSet phldrT="[Текст]" custT="1"/>
      <dgm:spPr/>
      <dgm:t>
        <a:bodyPr/>
        <a:lstStyle/>
        <a:p>
          <a:r>
            <a:rPr lang="ru-RU" sz="1600" dirty="0" smtClean="0"/>
            <a:t>Управленцы</a:t>
          </a:r>
          <a:endParaRPr lang="ru-RU" sz="1600" dirty="0"/>
        </a:p>
      </dgm:t>
    </dgm:pt>
    <dgm:pt modelId="{82DE3F8D-9BC8-45D7-9814-1983F1F76097}" type="parTrans" cxnId="{B77FD97E-F640-4519-8118-9EA7DE0ECDFE}">
      <dgm:prSet/>
      <dgm:spPr/>
      <dgm:t>
        <a:bodyPr/>
        <a:lstStyle/>
        <a:p>
          <a:endParaRPr lang="ru-RU"/>
        </a:p>
      </dgm:t>
    </dgm:pt>
    <dgm:pt modelId="{8E2F092C-5BAE-4BB9-8526-80DF76CBDCDC}" type="sibTrans" cxnId="{B77FD97E-F640-4519-8118-9EA7DE0ECDFE}">
      <dgm:prSet/>
      <dgm:spPr/>
      <dgm:t>
        <a:bodyPr/>
        <a:lstStyle/>
        <a:p>
          <a:endParaRPr lang="ru-RU"/>
        </a:p>
      </dgm:t>
    </dgm:pt>
    <dgm:pt modelId="{1267B78F-FE14-4768-9A39-D0D1862256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/>
            <a:t>«Городское планирование» </a:t>
          </a:r>
        </a:p>
        <a:p>
          <a:pPr>
            <a:spcAft>
              <a:spcPts val="0"/>
            </a:spcAft>
          </a:pPr>
          <a:r>
            <a:rPr lang="ru-RU" sz="1600" b="1" dirty="0" smtClean="0"/>
            <a:t>(</a:t>
          </a:r>
          <a:r>
            <a:rPr lang="en-US" sz="1600" b="1" dirty="0" smtClean="0"/>
            <a:t>urban planning)</a:t>
          </a:r>
          <a:endParaRPr lang="ru-RU" sz="1600" b="1" dirty="0" smtClean="0"/>
        </a:p>
        <a:p>
          <a:pPr>
            <a:spcAft>
              <a:spcPts val="0"/>
            </a:spcAft>
          </a:pPr>
          <a:r>
            <a:rPr lang="en-US" sz="2400" b="1" dirty="0" smtClean="0"/>
            <a:t>“</a:t>
          </a:r>
          <a:r>
            <a:rPr lang="ru-RU" sz="2400" b="1" dirty="0" smtClean="0"/>
            <a:t>Городские инженеры</a:t>
          </a:r>
          <a:r>
            <a:rPr lang="en-US" sz="2400" b="1" dirty="0" smtClean="0"/>
            <a:t>”</a:t>
          </a:r>
          <a:endParaRPr lang="ru-RU" sz="2400" b="1" dirty="0" smtClean="0"/>
        </a:p>
        <a:p>
          <a:pPr>
            <a:spcAft>
              <a:spcPts val="0"/>
            </a:spcAft>
          </a:pPr>
          <a:r>
            <a:rPr lang="en-US" sz="2400" b="1" dirty="0" smtClean="0"/>
            <a:t>(</a:t>
          </a:r>
          <a:r>
            <a:rPr lang="ru-RU" sz="1600" b="1" dirty="0" smtClean="0"/>
            <a:t>С</a:t>
          </a:r>
          <a:r>
            <a:rPr lang="en-US" sz="1600" b="1" dirty="0" err="1" smtClean="0"/>
            <a:t>ite</a:t>
          </a:r>
          <a:r>
            <a:rPr lang="ru-RU" sz="1600" b="1" dirty="0" smtClean="0"/>
            <a:t> </a:t>
          </a:r>
          <a:r>
            <a:rPr lang="en-US" sz="1600" b="1" dirty="0" smtClean="0"/>
            <a:t>civil engineering)</a:t>
          </a:r>
          <a:endParaRPr lang="ru-RU" sz="1600" b="1" dirty="0"/>
        </a:p>
      </dgm:t>
    </dgm:pt>
    <dgm:pt modelId="{F7B0C653-E564-49E2-8A5B-B6A29CC4B12F}" type="parTrans" cxnId="{3CA55B5D-E19F-4D27-9DBA-52C8C637B1F8}">
      <dgm:prSet/>
      <dgm:spPr/>
      <dgm:t>
        <a:bodyPr/>
        <a:lstStyle/>
        <a:p>
          <a:endParaRPr lang="ru-RU"/>
        </a:p>
      </dgm:t>
    </dgm:pt>
    <dgm:pt modelId="{89169741-B496-4874-9E8E-3C00B6A314E7}" type="sibTrans" cxnId="{3CA55B5D-E19F-4D27-9DBA-52C8C637B1F8}">
      <dgm:prSet/>
      <dgm:spPr/>
      <dgm:t>
        <a:bodyPr/>
        <a:lstStyle/>
        <a:p>
          <a:endParaRPr lang="ru-RU"/>
        </a:p>
      </dgm:t>
    </dgm:pt>
    <dgm:pt modelId="{2CFBE908-CD88-4173-B33A-5C795B2410EB}" type="pres">
      <dgm:prSet presAssocID="{5D2CF3CE-1773-4F48-96A9-D1432B1089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603EB-6F15-449F-9F72-F6F1CA72F82F}" type="pres">
      <dgm:prSet presAssocID="{5D2CF3CE-1773-4F48-96A9-D1432B1089A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181073A-F514-4F2F-B956-6431B4EDFEA1}" type="pres">
      <dgm:prSet presAssocID="{5D2CF3CE-1773-4F48-96A9-D1432B1089A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D5FFC-DBDF-4210-A922-240AB37D8691}" type="pres">
      <dgm:prSet presAssocID="{5D2CF3CE-1773-4F48-96A9-D1432B1089A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1E83-43F7-4B91-BE58-8434CC5223F5}" type="pres">
      <dgm:prSet presAssocID="{5D2CF3CE-1773-4F48-96A9-D1432B1089A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A8D6D-2271-421E-ABDA-326127D5D690}" type="pres">
      <dgm:prSet presAssocID="{5D2CF3CE-1773-4F48-96A9-D1432B1089A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FD7DD-2EA9-411A-95F8-B8B1B543DF57}" type="pres">
      <dgm:prSet presAssocID="{5D2CF3CE-1773-4F48-96A9-D1432B1089A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B4E4A-62F3-4562-8629-8A364E507FA4}" type="pres">
      <dgm:prSet presAssocID="{5D2CF3CE-1773-4F48-96A9-D1432B1089A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F0ED8-C947-4811-9A3F-C8A86218C874}" type="pres">
      <dgm:prSet presAssocID="{5D2CF3CE-1773-4F48-96A9-D1432B1089A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2C926-56F8-4431-9F96-8ABA597DB75C}" type="pres">
      <dgm:prSet presAssocID="{5D2CF3CE-1773-4F48-96A9-D1432B1089A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041D3-7C8D-46F8-AB4F-7627A2F71507}" type="pres">
      <dgm:prSet presAssocID="{5D2CF3CE-1773-4F48-96A9-D1432B1089A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53142-1B7A-4230-A0E7-83DB99965EB1}" type="pres">
      <dgm:prSet presAssocID="{5D2CF3CE-1773-4F48-96A9-D1432B1089A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4B4AC-8137-4E35-85D6-101FED4BE9AD}" type="pres">
      <dgm:prSet presAssocID="{5D2CF3CE-1773-4F48-96A9-D1432B1089A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81F8A-DF5D-4D8A-A6E7-09F06BA65231}" type="presOf" srcId="{1267B78F-FE14-4768-9A39-D0D186225666}" destId="{1F4A8D6D-2271-421E-ABDA-326127D5D690}" srcOrd="0" destOrd="0" presId="urn:microsoft.com/office/officeart/2005/8/layout/vProcess5"/>
    <dgm:cxn modelId="{3705C89D-0C81-4393-8788-5DF68CAFE7C2}" type="presOf" srcId="{2FEEBB53-8B5C-4684-B769-A7B74DE73959}" destId="{0F553142-1B7A-4230-A0E7-83DB99965EB1}" srcOrd="1" destOrd="0" presId="urn:microsoft.com/office/officeart/2005/8/layout/vProcess5"/>
    <dgm:cxn modelId="{F1BB58D1-0BCD-4027-AD5F-ECEA3801C51E}" type="presOf" srcId="{998FCB5B-DA5A-4C6E-BDE1-0499C12C353B}" destId="{C8B041D3-7C8D-46F8-AB4F-7627A2F71507}" srcOrd="1" destOrd="0" presId="urn:microsoft.com/office/officeart/2005/8/layout/vProcess5"/>
    <dgm:cxn modelId="{B77FD97E-F640-4519-8118-9EA7DE0ECDFE}" srcId="{5D2CF3CE-1773-4F48-96A9-D1432B1089A4}" destId="{2FEEBB53-8B5C-4684-B769-A7B74DE73959}" srcOrd="2" destOrd="0" parTransId="{82DE3F8D-9BC8-45D7-9814-1983F1F76097}" sibTransId="{8E2F092C-5BAE-4BB9-8526-80DF76CBDCDC}"/>
    <dgm:cxn modelId="{238819AC-D1D7-400A-862B-6D2142921427}" type="presOf" srcId="{5D2CF3CE-1773-4F48-96A9-D1432B1089A4}" destId="{2CFBE908-CD88-4173-B33A-5C795B2410EB}" srcOrd="0" destOrd="0" presId="urn:microsoft.com/office/officeart/2005/8/layout/vProcess5"/>
    <dgm:cxn modelId="{BFD3BB35-C58D-4761-A514-438D98217C45}" srcId="{5D2CF3CE-1773-4F48-96A9-D1432B1089A4}" destId="{9F598C80-A2FC-4B3F-87AC-EB7861DAB966}" srcOrd="0" destOrd="0" parTransId="{3B102EC4-8E10-4E4B-AE1A-71973638DC3E}" sibTransId="{86E377EF-F46C-4678-87CA-72B25DE803E7}"/>
    <dgm:cxn modelId="{890E11C8-8227-4486-A803-59CCE563E303}" type="presOf" srcId="{86E377EF-F46C-4678-87CA-72B25DE803E7}" destId="{130FD7DD-2EA9-411A-95F8-B8B1B543DF57}" srcOrd="0" destOrd="0" presId="urn:microsoft.com/office/officeart/2005/8/layout/vProcess5"/>
    <dgm:cxn modelId="{691A0937-2E31-455E-8645-F5E60F3CF55F}" type="presOf" srcId="{4E848168-FAB7-4DB4-9AF0-6C2148462539}" destId="{8A2B4E4A-62F3-4562-8629-8A364E507FA4}" srcOrd="0" destOrd="0" presId="urn:microsoft.com/office/officeart/2005/8/layout/vProcess5"/>
    <dgm:cxn modelId="{3CA55B5D-E19F-4D27-9DBA-52C8C637B1F8}" srcId="{5D2CF3CE-1773-4F48-96A9-D1432B1089A4}" destId="{1267B78F-FE14-4768-9A39-D0D186225666}" srcOrd="3" destOrd="0" parTransId="{F7B0C653-E564-49E2-8A5B-B6A29CC4B12F}" sibTransId="{89169741-B496-4874-9E8E-3C00B6A314E7}"/>
    <dgm:cxn modelId="{72E5DA3F-74B9-4128-A820-F096F30D33B8}" type="presOf" srcId="{998FCB5B-DA5A-4C6E-BDE1-0499C12C353B}" destId="{CDED5FFC-DBDF-4210-A922-240AB37D8691}" srcOrd="0" destOrd="0" presId="urn:microsoft.com/office/officeart/2005/8/layout/vProcess5"/>
    <dgm:cxn modelId="{51D7BF20-62EE-4DF3-B45E-49CAB32B01F8}" type="presOf" srcId="{9F598C80-A2FC-4B3F-87AC-EB7861DAB966}" destId="{F252C926-56F8-4431-9F96-8ABA597DB75C}" srcOrd="1" destOrd="0" presId="urn:microsoft.com/office/officeart/2005/8/layout/vProcess5"/>
    <dgm:cxn modelId="{60D3239D-2C43-4812-828C-4499DA3EE4FD}" type="presOf" srcId="{8E2F092C-5BAE-4BB9-8526-80DF76CBDCDC}" destId="{0DBF0ED8-C947-4811-9A3F-C8A86218C874}" srcOrd="0" destOrd="0" presId="urn:microsoft.com/office/officeart/2005/8/layout/vProcess5"/>
    <dgm:cxn modelId="{F5D661C7-DECF-4E30-8DBB-AC39E652DBAE}" srcId="{5D2CF3CE-1773-4F48-96A9-D1432B1089A4}" destId="{998FCB5B-DA5A-4C6E-BDE1-0499C12C353B}" srcOrd="1" destOrd="0" parTransId="{CBB7F5BC-494E-47DC-AE5A-DAE89F36AF0E}" sibTransId="{4E848168-FAB7-4DB4-9AF0-6C2148462539}"/>
    <dgm:cxn modelId="{A37BBD2C-38BE-497B-9D7F-66BF5867208B}" type="presOf" srcId="{9F598C80-A2FC-4B3F-87AC-EB7861DAB966}" destId="{0181073A-F514-4F2F-B956-6431B4EDFEA1}" srcOrd="0" destOrd="0" presId="urn:microsoft.com/office/officeart/2005/8/layout/vProcess5"/>
    <dgm:cxn modelId="{1273AF2D-CC77-4218-8BD7-C9B9AE7445C4}" type="presOf" srcId="{2FEEBB53-8B5C-4684-B769-A7B74DE73959}" destId="{C0A41E83-43F7-4B91-BE58-8434CC5223F5}" srcOrd="0" destOrd="0" presId="urn:microsoft.com/office/officeart/2005/8/layout/vProcess5"/>
    <dgm:cxn modelId="{EBE0F057-EF52-4ABE-BA9B-3B38C3FE1DB1}" type="presOf" srcId="{1267B78F-FE14-4768-9A39-D0D186225666}" destId="{6854B4AC-8137-4E35-85D6-101FED4BE9AD}" srcOrd="1" destOrd="0" presId="urn:microsoft.com/office/officeart/2005/8/layout/vProcess5"/>
    <dgm:cxn modelId="{0AB57B81-E54F-4F6E-A061-378690AFA9F5}" type="presParOf" srcId="{2CFBE908-CD88-4173-B33A-5C795B2410EB}" destId="{11E603EB-6F15-449F-9F72-F6F1CA72F82F}" srcOrd="0" destOrd="0" presId="urn:microsoft.com/office/officeart/2005/8/layout/vProcess5"/>
    <dgm:cxn modelId="{2DB2F120-9998-4541-AFAB-4FBEDE5810FC}" type="presParOf" srcId="{2CFBE908-CD88-4173-B33A-5C795B2410EB}" destId="{0181073A-F514-4F2F-B956-6431B4EDFEA1}" srcOrd="1" destOrd="0" presId="urn:microsoft.com/office/officeart/2005/8/layout/vProcess5"/>
    <dgm:cxn modelId="{CD1E74A7-AE33-4D4E-B58E-9079E1A55813}" type="presParOf" srcId="{2CFBE908-CD88-4173-B33A-5C795B2410EB}" destId="{CDED5FFC-DBDF-4210-A922-240AB37D8691}" srcOrd="2" destOrd="0" presId="urn:microsoft.com/office/officeart/2005/8/layout/vProcess5"/>
    <dgm:cxn modelId="{67ED770C-694F-413E-B7ED-CA7A821809C1}" type="presParOf" srcId="{2CFBE908-CD88-4173-B33A-5C795B2410EB}" destId="{C0A41E83-43F7-4B91-BE58-8434CC5223F5}" srcOrd="3" destOrd="0" presId="urn:microsoft.com/office/officeart/2005/8/layout/vProcess5"/>
    <dgm:cxn modelId="{7240BBA1-B356-4EF5-AB90-37364D642B86}" type="presParOf" srcId="{2CFBE908-CD88-4173-B33A-5C795B2410EB}" destId="{1F4A8D6D-2271-421E-ABDA-326127D5D690}" srcOrd="4" destOrd="0" presId="urn:microsoft.com/office/officeart/2005/8/layout/vProcess5"/>
    <dgm:cxn modelId="{1B9972EF-7909-4E3C-8DED-3FAE243D6298}" type="presParOf" srcId="{2CFBE908-CD88-4173-B33A-5C795B2410EB}" destId="{130FD7DD-2EA9-411A-95F8-B8B1B543DF57}" srcOrd="5" destOrd="0" presId="urn:microsoft.com/office/officeart/2005/8/layout/vProcess5"/>
    <dgm:cxn modelId="{F5980C92-F2F4-4C73-BF2D-E86A007B0C15}" type="presParOf" srcId="{2CFBE908-CD88-4173-B33A-5C795B2410EB}" destId="{8A2B4E4A-62F3-4562-8629-8A364E507FA4}" srcOrd="6" destOrd="0" presId="urn:microsoft.com/office/officeart/2005/8/layout/vProcess5"/>
    <dgm:cxn modelId="{A08259F6-AED6-41A0-9AA7-89EE835AB50D}" type="presParOf" srcId="{2CFBE908-CD88-4173-B33A-5C795B2410EB}" destId="{0DBF0ED8-C947-4811-9A3F-C8A86218C874}" srcOrd="7" destOrd="0" presId="urn:microsoft.com/office/officeart/2005/8/layout/vProcess5"/>
    <dgm:cxn modelId="{36047EAE-A0E7-40CC-985B-DEB795AC9308}" type="presParOf" srcId="{2CFBE908-CD88-4173-B33A-5C795B2410EB}" destId="{F252C926-56F8-4431-9F96-8ABA597DB75C}" srcOrd="8" destOrd="0" presId="urn:microsoft.com/office/officeart/2005/8/layout/vProcess5"/>
    <dgm:cxn modelId="{0BE33CB8-812D-4047-B937-016DBD34421E}" type="presParOf" srcId="{2CFBE908-CD88-4173-B33A-5C795B2410EB}" destId="{C8B041D3-7C8D-46F8-AB4F-7627A2F71507}" srcOrd="9" destOrd="0" presId="urn:microsoft.com/office/officeart/2005/8/layout/vProcess5"/>
    <dgm:cxn modelId="{777FA3D0-A1D0-40AF-B3E6-69F444B954F2}" type="presParOf" srcId="{2CFBE908-CD88-4173-B33A-5C795B2410EB}" destId="{0F553142-1B7A-4230-A0E7-83DB99965EB1}" srcOrd="10" destOrd="0" presId="urn:microsoft.com/office/officeart/2005/8/layout/vProcess5"/>
    <dgm:cxn modelId="{11979C2C-5555-48AE-BC84-96951F26CD32}" type="presParOf" srcId="{2CFBE908-CD88-4173-B33A-5C795B2410EB}" destId="{6854B4AC-8137-4E35-85D6-101FED4BE9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3C10E-BA51-4695-9F0A-D6E60FFC9C90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61C1929-1592-4C0B-B5CD-81CC48B7BE0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1. Обучение в по трем направлениям</a:t>
          </a:r>
          <a:endParaRPr lang="ru-RU" sz="1600" dirty="0">
            <a:solidFill>
              <a:schemeClr val="bg1"/>
            </a:solidFill>
          </a:endParaRPr>
        </a:p>
      </dgm:t>
    </dgm:pt>
    <dgm:pt modelId="{0DEA186D-CA6A-477E-829C-3019B91D4739}" type="parTrans" cxnId="{5F292D5F-41EA-4D4B-A95D-A26E48D9AFEE}">
      <dgm:prSet/>
      <dgm:spPr/>
      <dgm:t>
        <a:bodyPr/>
        <a:lstStyle/>
        <a:p>
          <a:endParaRPr lang="ru-RU"/>
        </a:p>
      </dgm:t>
    </dgm:pt>
    <dgm:pt modelId="{C7578DB1-7A3E-4B73-95EE-04C8FAE9ECD5}" type="sibTrans" cxnId="{5F292D5F-41EA-4D4B-A95D-A26E48D9AFEE}">
      <dgm:prSet/>
      <dgm:spPr/>
      <dgm:t>
        <a:bodyPr/>
        <a:lstStyle/>
        <a:p>
          <a:endParaRPr lang="ru-RU"/>
        </a:p>
      </dgm:t>
    </dgm:pt>
    <dgm:pt modelId="{710C0F32-81D0-45C2-A316-0A5B7A8AF34A}">
      <dgm:prSet custT="1"/>
      <dgm:spPr/>
      <dgm:t>
        <a:bodyPr/>
        <a:lstStyle/>
        <a:p>
          <a:r>
            <a:rPr lang="ru-RU" sz="1200" dirty="0" smtClean="0">
              <a:solidFill>
                <a:srgbClr val="003F82"/>
              </a:solidFill>
            </a:rPr>
            <a:t>1) Базовые экономические, социальные и культурные процессы развития городов и регионов</a:t>
          </a:r>
          <a:endParaRPr lang="ru-RU" sz="1200" dirty="0">
            <a:solidFill>
              <a:srgbClr val="003F82"/>
            </a:solidFill>
          </a:endParaRPr>
        </a:p>
      </dgm:t>
    </dgm:pt>
    <dgm:pt modelId="{96802FBA-0B13-42F0-B2C0-5F1657217342}" type="parTrans" cxnId="{37EB5F10-EEB2-41BA-9C4A-720D60C3CE6A}">
      <dgm:prSet/>
      <dgm:spPr/>
      <dgm:t>
        <a:bodyPr/>
        <a:lstStyle/>
        <a:p>
          <a:endParaRPr lang="ru-RU"/>
        </a:p>
      </dgm:t>
    </dgm:pt>
    <dgm:pt modelId="{B0F59F99-6127-4C10-AA34-2D8DD38336FA}" type="sibTrans" cxnId="{37EB5F10-EEB2-41BA-9C4A-720D60C3CE6A}">
      <dgm:prSet/>
      <dgm:spPr/>
      <dgm:t>
        <a:bodyPr/>
        <a:lstStyle/>
        <a:p>
          <a:endParaRPr lang="ru-RU"/>
        </a:p>
      </dgm:t>
    </dgm:pt>
    <dgm:pt modelId="{9D3A474B-AD62-4C75-B405-36A4E25EEA1D}">
      <dgm:prSet custT="1"/>
      <dgm:spPr/>
      <dgm:t>
        <a:bodyPr/>
        <a:lstStyle/>
        <a:p>
          <a:r>
            <a:rPr lang="ru-RU" sz="1200" dirty="0" smtClean="0">
              <a:solidFill>
                <a:srgbClr val="003F82"/>
              </a:solidFill>
            </a:rPr>
            <a:t>3) Теория и методы пространственного анализа, геодезия и картография, работа с ГИС-приложениями. </a:t>
          </a:r>
          <a:endParaRPr lang="ru-RU" sz="1200" dirty="0">
            <a:solidFill>
              <a:srgbClr val="003F82"/>
            </a:solidFill>
          </a:endParaRPr>
        </a:p>
      </dgm:t>
    </dgm:pt>
    <dgm:pt modelId="{BF9CD302-CD90-4FE2-85ED-63162AF7EAFB}" type="parTrans" cxnId="{54C78AC3-597F-4FB1-88CD-1690327BCC70}">
      <dgm:prSet/>
      <dgm:spPr/>
      <dgm:t>
        <a:bodyPr/>
        <a:lstStyle/>
        <a:p>
          <a:endParaRPr lang="ru-RU"/>
        </a:p>
      </dgm:t>
    </dgm:pt>
    <dgm:pt modelId="{B26CA6FE-40B6-46FE-8ABA-437B55A0B613}" type="sibTrans" cxnId="{54C78AC3-597F-4FB1-88CD-1690327BCC70}">
      <dgm:prSet/>
      <dgm:spPr/>
      <dgm:t>
        <a:bodyPr/>
        <a:lstStyle/>
        <a:p>
          <a:endParaRPr lang="ru-RU"/>
        </a:p>
      </dgm:t>
    </dgm:pt>
    <dgm:pt modelId="{B2427BFF-8EC7-4CDA-978F-245868EB838E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2. Прикладные навыки и умения</a:t>
          </a:r>
          <a:endParaRPr lang="ru-RU" sz="1600" b="1" dirty="0">
            <a:solidFill>
              <a:schemeClr val="bg1"/>
            </a:solidFill>
          </a:endParaRPr>
        </a:p>
      </dgm:t>
    </dgm:pt>
    <dgm:pt modelId="{720408A5-47C8-440D-8FA5-52122BE9BF4D}" type="parTrans" cxnId="{DE25FC59-AC07-41A9-9EE0-59EE85C7B8A2}">
      <dgm:prSet/>
      <dgm:spPr/>
      <dgm:t>
        <a:bodyPr/>
        <a:lstStyle/>
        <a:p>
          <a:endParaRPr lang="ru-RU"/>
        </a:p>
      </dgm:t>
    </dgm:pt>
    <dgm:pt modelId="{ED36208B-7074-4D65-BFC9-DC68D5C57714}" type="sibTrans" cxnId="{DE25FC59-AC07-41A9-9EE0-59EE85C7B8A2}">
      <dgm:prSet/>
      <dgm:spPr/>
      <dgm:t>
        <a:bodyPr/>
        <a:lstStyle/>
        <a:p>
          <a:endParaRPr lang="ru-RU"/>
        </a:p>
      </dgm:t>
    </dgm:pt>
    <dgm:pt modelId="{3184781F-EBB3-4170-849F-40527D6DF2FB}">
      <dgm:prSet custT="1"/>
      <dgm:spPr/>
      <dgm:t>
        <a:bodyPr/>
        <a:lstStyle/>
        <a:p>
          <a:r>
            <a:rPr lang="ru-RU" sz="1200" dirty="0" smtClean="0">
              <a:solidFill>
                <a:srgbClr val="003F82"/>
              </a:solidFill>
            </a:rPr>
            <a:t>Сочетание академических курсов интерактивными методами – </a:t>
          </a:r>
          <a:r>
            <a:rPr lang="ru-RU" sz="1200" dirty="0" err="1" smtClean="0">
              <a:solidFill>
                <a:srgbClr val="003F82"/>
              </a:solidFill>
            </a:rPr>
            <a:t>кейсовым</a:t>
          </a:r>
          <a:r>
            <a:rPr lang="ru-RU" sz="1200" dirty="0" smtClean="0">
              <a:solidFill>
                <a:srgbClr val="003F82"/>
              </a:solidFill>
            </a:rPr>
            <a:t> анализом, проектным подходом и групповыми заданиями. </a:t>
          </a:r>
          <a:endParaRPr lang="ru-RU" sz="1200" dirty="0">
            <a:solidFill>
              <a:srgbClr val="003F82"/>
            </a:solidFill>
          </a:endParaRPr>
        </a:p>
      </dgm:t>
    </dgm:pt>
    <dgm:pt modelId="{902340B8-5F92-4474-8BBA-5FD0779501B5}" type="parTrans" cxnId="{D43D03F6-BEE8-46A0-B58D-F6A76460917F}">
      <dgm:prSet/>
      <dgm:spPr/>
      <dgm:t>
        <a:bodyPr/>
        <a:lstStyle/>
        <a:p>
          <a:endParaRPr lang="ru-RU"/>
        </a:p>
      </dgm:t>
    </dgm:pt>
    <dgm:pt modelId="{D8B748E6-5710-44CC-882B-8D4E17885239}" type="sibTrans" cxnId="{D43D03F6-BEE8-46A0-B58D-F6A76460917F}">
      <dgm:prSet/>
      <dgm:spPr/>
      <dgm:t>
        <a:bodyPr/>
        <a:lstStyle/>
        <a:p>
          <a:endParaRPr lang="ru-RU"/>
        </a:p>
      </dgm:t>
    </dgm:pt>
    <dgm:pt modelId="{8AE6DC55-2A20-47F9-9B15-9AC97208F9FF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3. Комплексный междисциплинарный подход</a:t>
          </a:r>
          <a:endParaRPr lang="ru-RU" sz="1600" b="1" dirty="0">
            <a:solidFill>
              <a:schemeClr val="bg1"/>
            </a:solidFill>
          </a:endParaRPr>
        </a:p>
      </dgm:t>
    </dgm:pt>
    <dgm:pt modelId="{16DD553C-1C78-40A8-A6E3-2F55A54A46C2}" type="parTrans" cxnId="{E4BAB3D6-FB58-42F2-B3A1-2BFBAD5AAA85}">
      <dgm:prSet/>
      <dgm:spPr/>
      <dgm:t>
        <a:bodyPr/>
        <a:lstStyle/>
        <a:p>
          <a:endParaRPr lang="ru-RU"/>
        </a:p>
      </dgm:t>
    </dgm:pt>
    <dgm:pt modelId="{413437B3-100C-4C13-A133-6122AE4BEC20}" type="sibTrans" cxnId="{E4BAB3D6-FB58-42F2-B3A1-2BFBAD5AAA85}">
      <dgm:prSet/>
      <dgm:spPr/>
      <dgm:t>
        <a:bodyPr/>
        <a:lstStyle/>
        <a:p>
          <a:endParaRPr lang="ru-RU"/>
        </a:p>
      </dgm:t>
    </dgm:pt>
    <dgm:pt modelId="{648F9A4F-3AFF-43E7-A4E5-2CBA660FA865}">
      <dgm:prSet custT="1"/>
      <dgm:spPr/>
      <dgm:t>
        <a:bodyPr/>
        <a:lstStyle/>
        <a:p>
          <a:r>
            <a:rPr lang="ru-RU" sz="1200" dirty="0" smtClean="0">
              <a:solidFill>
                <a:srgbClr val="003F82"/>
              </a:solidFill>
            </a:rPr>
            <a:t>Любые явления в городе рассматриваются с позиций различных дисциплин: экономики, социологии, города, истории </a:t>
          </a:r>
          <a:r>
            <a:rPr lang="ru-RU" sz="1200" dirty="0" err="1" smtClean="0">
              <a:solidFill>
                <a:srgbClr val="003F82"/>
              </a:solidFill>
            </a:rPr>
            <a:t>урбанистики</a:t>
          </a:r>
          <a:r>
            <a:rPr lang="ru-RU" sz="1200" dirty="0" smtClean="0">
              <a:solidFill>
                <a:srgbClr val="003F82"/>
              </a:solidFill>
            </a:rPr>
            <a:t>,  правового регулирования,  инженерной подготовки территории,  транспортной инфраструктуры, подходов и методов современного муниципального и государственного управления.</a:t>
          </a:r>
          <a:endParaRPr lang="ru-RU" sz="1200" dirty="0">
            <a:solidFill>
              <a:srgbClr val="003F82"/>
            </a:solidFill>
          </a:endParaRPr>
        </a:p>
      </dgm:t>
    </dgm:pt>
    <dgm:pt modelId="{63E3ABEC-F462-47CD-9FC5-86BE3A8EF882}" type="parTrans" cxnId="{82D3018F-FA24-4EE3-950D-45A7B394BA81}">
      <dgm:prSet/>
      <dgm:spPr/>
      <dgm:t>
        <a:bodyPr/>
        <a:lstStyle/>
        <a:p>
          <a:endParaRPr lang="ru-RU"/>
        </a:p>
      </dgm:t>
    </dgm:pt>
    <dgm:pt modelId="{2AA22D9C-BF1F-450B-BF43-966D4C50A8D0}" type="sibTrans" cxnId="{82D3018F-FA24-4EE3-950D-45A7B394BA81}">
      <dgm:prSet/>
      <dgm:spPr/>
      <dgm:t>
        <a:bodyPr/>
        <a:lstStyle/>
        <a:p>
          <a:endParaRPr lang="ru-RU"/>
        </a:p>
      </dgm:t>
    </dgm:pt>
    <dgm:pt modelId="{9D50E9D9-F348-4E1B-B954-E7FD803BC34D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4. Участие в реальных проектах </a:t>
          </a:r>
          <a:endParaRPr lang="ru-RU" sz="1600" b="1" dirty="0">
            <a:solidFill>
              <a:schemeClr val="bg1"/>
            </a:solidFill>
          </a:endParaRPr>
        </a:p>
      </dgm:t>
    </dgm:pt>
    <dgm:pt modelId="{7C38D5D5-CC40-48B1-8012-F5C4F852DD5C}" type="parTrans" cxnId="{EB583BC2-C046-4B58-A1A0-446BD1482D15}">
      <dgm:prSet/>
      <dgm:spPr/>
      <dgm:t>
        <a:bodyPr/>
        <a:lstStyle/>
        <a:p>
          <a:endParaRPr lang="ru-RU"/>
        </a:p>
      </dgm:t>
    </dgm:pt>
    <dgm:pt modelId="{A4466D88-C97E-475F-8719-1CA16305D216}" type="sibTrans" cxnId="{EB583BC2-C046-4B58-A1A0-446BD1482D15}">
      <dgm:prSet/>
      <dgm:spPr/>
      <dgm:t>
        <a:bodyPr/>
        <a:lstStyle/>
        <a:p>
          <a:endParaRPr lang="ru-RU"/>
        </a:p>
      </dgm:t>
    </dgm:pt>
    <dgm:pt modelId="{234DFB08-80B5-4359-8F24-22068F9E0B9B}">
      <dgm:prSet custT="1"/>
      <dgm:spPr/>
      <dgm:t>
        <a:bodyPr/>
        <a:lstStyle/>
        <a:p>
          <a:r>
            <a:rPr lang="ru-RU" sz="1200" dirty="0" smtClean="0">
              <a:solidFill>
                <a:srgbClr val="003F82"/>
              </a:solidFill>
            </a:rPr>
            <a:t>Лекции, проекты и семинары ведут как академические ученые, так и практикующие специалисты в области проектирования, управления развитием городских и пригородных территорий. </a:t>
          </a:r>
          <a:endParaRPr lang="ru-RU" sz="1200" dirty="0">
            <a:solidFill>
              <a:srgbClr val="003F82"/>
            </a:solidFill>
          </a:endParaRPr>
        </a:p>
      </dgm:t>
    </dgm:pt>
    <dgm:pt modelId="{39B1F4CC-DE40-4F18-9310-E8728E448A84}" type="parTrans" cxnId="{3A562056-C686-4354-8CB9-C42FE20C8C38}">
      <dgm:prSet/>
      <dgm:spPr/>
      <dgm:t>
        <a:bodyPr/>
        <a:lstStyle/>
        <a:p>
          <a:endParaRPr lang="ru-RU"/>
        </a:p>
      </dgm:t>
    </dgm:pt>
    <dgm:pt modelId="{B6ACB89B-CD90-4F0C-83E0-0D1AC31821DB}" type="sibTrans" cxnId="{3A562056-C686-4354-8CB9-C42FE20C8C38}">
      <dgm:prSet/>
      <dgm:spPr/>
      <dgm:t>
        <a:bodyPr/>
        <a:lstStyle/>
        <a:p>
          <a:endParaRPr lang="ru-RU"/>
        </a:p>
      </dgm:t>
    </dgm:pt>
    <dgm:pt modelId="{25677474-2C3B-4B9F-BB4C-10008241D1B4}">
      <dgm:prSet custT="1"/>
      <dgm:spPr/>
      <dgm:t>
        <a:bodyPr/>
        <a:lstStyle/>
        <a:p>
          <a:endParaRPr lang="ru-RU" sz="1200" dirty="0">
            <a:solidFill>
              <a:srgbClr val="003F82"/>
            </a:solidFill>
          </a:endParaRPr>
        </a:p>
      </dgm:t>
    </dgm:pt>
    <dgm:pt modelId="{1036EADF-9B56-4948-B17D-F67E08F3AE46}" type="parTrans" cxnId="{4C3AE535-3D02-49C9-A65E-AEB7F2AA7655}">
      <dgm:prSet/>
      <dgm:spPr/>
      <dgm:t>
        <a:bodyPr/>
        <a:lstStyle/>
        <a:p>
          <a:endParaRPr lang="ru-RU"/>
        </a:p>
      </dgm:t>
    </dgm:pt>
    <dgm:pt modelId="{BC2720F0-3B8B-471B-82AB-AF69FC9F8B86}" type="sibTrans" cxnId="{4C3AE535-3D02-49C9-A65E-AEB7F2AA7655}">
      <dgm:prSet/>
      <dgm:spPr/>
      <dgm:t>
        <a:bodyPr/>
        <a:lstStyle/>
        <a:p>
          <a:endParaRPr lang="ru-RU"/>
        </a:p>
      </dgm:t>
    </dgm:pt>
    <dgm:pt modelId="{6F6A4B2A-4F55-4AEF-9A01-C1D1CA46B22B}">
      <dgm:prSet custT="1"/>
      <dgm:spPr/>
      <dgm:t>
        <a:bodyPr/>
        <a:lstStyle/>
        <a:p>
          <a:r>
            <a:rPr lang="ru-RU" sz="1200" dirty="0" smtClean="0">
              <a:solidFill>
                <a:srgbClr val="003F82"/>
              </a:solidFill>
            </a:rPr>
            <a:t>2)  Комплексная инженерная подготовка и благоустройство городских территорий</a:t>
          </a:r>
          <a:endParaRPr lang="ru-RU" sz="1200" dirty="0">
            <a:solidFill>
              <a:srgbClr val="003F82"/>
            </a:solidFill>
          </a:endParaRPr>
        </a:p>
      </dgm:t>
    </dgm:pt>
    <dgm:pt modelId="{53EDD9B5-7D45-4F02-9D88-E22518C1B5F2}" type="parTrans" cxnId="{B86558AF-97B0-4D91-91F5-9AF792C0B9A6}">
      <dgm:prSet/>
      <dgm:spPr/>
      <dgm:t>
        <a:bodyPr/>
        <a:lstStyle/>
        <a:p>
          <a:endParaRPr lang="ru-RU"/>
        </a:p>
      </dgm:t>
    </dgm:pt>
    <dgm:pt modelId="{F9267F08-5785-4E98-8AA1-BEB635429259}" type="sibTrans" cxnId="{B86558AF-97B0-4D91-91F5-9AF792C0B9A6}">
      <dgm:prSet/>
      <dgm:spPr/>
      <dgm:t>
        <a:bodyPr/>
        <a:lstStyle/>
        <a:p>
          <a:endParaRPr lang="ru-RU"/>
        </a:p>
      </dgm:t>
    </dgm:pt>
    <dgm:pt modelId="{303E77EA-95A5-47F5-AB4D-FDF63CCDCF1A}" type="pres">
      <dgm:prSet presAssocID="{4013C10E-BA51-4695-9F0A-D6E60FFC9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D7C46-A977-4478-B079-B992060DBDAD}" type="pres">
      <dgm:prSet presAssocID="{361C1929-1592-4C0B-B5CD-81CC48B7BE09}" presName="parentText" presStyleLbl="node1" presStyleIdx="0" presStyleCnt="4" custLinFactNeighborX="-3485" custLinFactNeighborY="-2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7F638-942D-4C06-96E8-E978A0F41B8A}" type="pres">
      <dgm:prSet presAssocID="{361C1929-1592-4C0B-B5CD-81CC48B7BE0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B0E30-F54E-4D56-9C93-1C21AE1AA775}" type="pres">
      <dgm:prSet presAssocID="{B2427BFF-8EC7-4CDA-978F-245868EB83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58723-7FFE-4927-8F64-965CE92105AF}" type="pres">
      <dgm:prSet presAssocID="{B2427BFF-8EC7-4CDA-978F-245868EB838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1243B-EA5E-43D0-A01E-70581F3E8491}" type="pres">
      <dgm:prSet presAssocID="{8AE6DC55-2A20-47F9-9B15-9AC97208F9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E36E8-802F-4AAC-B707-B113CFE9920E}" type="pres">
      <dgm:prSet presAssocID="{8AE6DC55-2A20-47F9-9B15-9AC97208F9F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F00B-301B-49AF-9669-6B6DBFFDE6AD}" type="pres">
      <dgm:prSet presAssocID="{9D50E9D9-F348-4E1B-B954-E7FD803BC3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D707C-6E03-497D-AFE5-14DD28704AFE}" type="pres">
      <dgm:prSet presAssocID="{9D50E9D9-F348-4E1B-B954-E7FD803BC34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78AC3-597F-4FB1-88CD-1690327BCC70}" srcId="{361C1929-1592-4C0B-B5CD-81CC48B7BE09}" destId="{9D3A474B-AD62-4C75-B405-36A4E25EEA1D}" srcOrd="2" destOrd="0" parTransId="{BF9CD302-CD90-4FE2-85ED-63162AF7EAFB}" sibTransId="{B26CA6FE-40B6-46FE-8ABA-437B55A0B613}"/>
    <dgm:cxn modelId="{EDF35E7E-B962-4852-B86E-50CDCBB1F7A8}" type="presOf" srcId="{4013C10E-BA51-4695-9F0A-D6E60FFC9C90}" destId="{303E77EA-95A5-47F5-AB4D-FDF63CCDCF1A}" srcOrd="0" destOrd="0" presId="urn:microsoft.com/office/officeart/2005/8/layout/vList2"/>
    <dgm:cxn modelId="{1D4133CE-3E67-453E-9192-06AF824EC59F}" type="presOf" srcId="{648F9A4F-3AFF-43E7-A4E5-2CBA660FA865}" destId="{841E36E8-802F-4AAC-B707-B113CFE9920E}" srcOrd="0" destOrd="0" presId="urn:microsoft.com/office/officeart/2005/8/layout/vList2"/>
    <dgm:cxn modelId="{B86558AF-97B0-4D91-91F5-9AF792C0B9A6}" srcId="{361C1929-1592-4C0B-B5CD-81CC48B7BE09}" destId="{6F6A4B2A-4F55-4AEF-9A01-C1D1CA46B22B}" srcOrd="1" destOrd="0" parTransId="{53EDD9B5-7D45-4F02-9D88-E22518C1B5F2}" sibTransId="{F9267F08-5785-4E98-8AA1-BEB635429259}"/>
    <dgm:cxn modelId="{EB583BC2-C046-4B58-A1A0-446BD1482D15}" srcId="{4013C10E-BA51-4695-9F0A-D6E60FFC9C90}" destId="{9D50E9D9-F348-4E1B-B954-E7FD803BC34D}" srcOrd="3" destOrd="0" parTransId="{7C38D5D5-CC40-48B1-8012-F5C4F852DD5C}" sibTransId="{A4466D88-C97E-475F-8719-1CA16305D216}"/>
    <dgm:cxn modelId="{5F292D5F-41EA-4D4B-A95D-A26E48D9AFEE}" srcId="{4013C10E-BA51-4695-9F0A-D6E60FFC9C90}" destId="{361C1929-1592-4C0B-B5CD-81CC48B7BE09}" srcOrd="0" destOrd="0" parTransId="{0DEA186D-CA6A-477E-829C-3019B91D4739}" sibTransId="{C7578DB1-7A3E-4B73-95EE-04C8FAE9ECD5}"/>
    <dgm:cxn modelId="{CBA72C18-10F4-415C-9351-601826B64281}" type="presOf" srcId="{6F6A4B2A-4F55-4AEF-9A01-C1D1CA46B22B}" destId="{3617F638-942D-4C06-96E8-E978A0F41B8A}" srcOrd="0" destOrd="1" presId="urn:microsoft.com/office/officeart/2005/8/layout/vList2"/>
    <dgm:cxn modelId="{3560983A-EF8A-480A-AF76-436030C7EE12}" type="presOf" srcId="{9D3A474B-AD62-4C75-B405-36A4E25EEA1D}" destId="{3617F638-942D-4C06-96E8-E978A0F41B8A}" srcOrd="0" destOrd="2" presId="urn:microsoft.com/office/officeart/2005/8/layout/vList2"/>
    <dgm:cxn modelId="{8F415E8F-7F57-49C0-9660-273C22A72DA0}" type="presOf" srcId="{25677474-2C3B-4B9F-BB4C-10008241D1B4}" destId="{3617F638-942D-4C06-96E8-E978A0F41B8A}" srcOrd="0" destOrd="3" presId="urn:microsoft.com/office/officeart/2005/8/layout/vList2"/>
    <dgm:cxn modelId="{DE25FC59-AC07-41A9-9EE0-59EE85C7B8A2}" srcId="{4013C10E-BA51-4695-9F0A-D6E60FFC9C90}" destId="{B2427BFF-8EC7-4CDA-978F-245868EB838E}" srcOrd="1" destOrd="0" parTransId="{720408A5-47C8-440D-8FA5-52122BE9BF4D}" sibTransId="{ED36208B-7074-4D65-BFC9-DC68D5C57714}"/>
    <dgm:cxn modelId="{E4BAB3D6-FB58-42F2-B3A1-2BFBAD5AAA85}" srcId="{4013C10E-BA51-4695-9F0A-D6E60FFC9C90}" destId="{8AE6DC55-2A20-47F9-9B15-9AC97208F9FF}" srcOrd="2" destOrd="0" parTransId="{16DD553C-1C78-40A8-A6E3-2F55A54A46C2}" sibTransId="{413437B3-100C-4C13-A133-6122AE4BEC20}"/>
    <dgm:cxn modelId="{055897B9-82FE-491F-B572-FE77F27821DE}" type="presOf" srcId="{361C1929-1592-4C0B-B5CD-81CC48B7BE09}" destId="{33DD7C46-A977-4478-B079-B992060DBDAD}" srcOrd="0" destOrd="0" presId="urn:microsoft.com/office/officeart/2005/8/layout/vList2"/>
    <dgm:cxn modelId="{37EB5F10-EEB2-41BA-9C4A-720D60C3CE6A}" srcId="{361C1929-1592-4C0B-B5CD-81CC48B7BE09}" destId="{710C0F32-81D0-45C2-A316-0A5B7A8AF34A}" srcOrd="0" destOrd="0" parTransId="{96802FBA-0B13-42F0-B2C0-5F1657217342}" sibTransId="{B0F59F99-6127-4C10-AA34-2D8DD38336FA}"/>
    <dgm:cxn modelId="{103953B3-578F-43DD-95FC-29A2A4D264A7}" type="presOf" srcId="{3184781F-EBB3-4170-849F-40527D6DF2FB}" destId="{31A58723-7FFE-4927-8F64-965CE92105AF}" srcOrd="0" destOrd="0" presId="urn:microsoft.com/office/officeart/2005/8/layout/vList2"/>
    <dgm:cxn modelId="{82D3018F-FA24-4EE3-950D-45A7B394BA81}" srcId="{8AE6DC55-2A20-47F9-9B15-9AC97208F9FF}" destId="{648F9A4F-3AFF-43E7-A4E5-2CBA660FA865}" srcOrd="0" destOrd="0" parTransId="{63E3ABEC-F462-47CD-9FC5-86BE3A8EF882}" sibTransId="{2AA22D9C-BF1F-450B-BF43-966D4C50A8D0}"/>
    <dgm:cxn modelId="{3A562056-C686-4354-8CB9-C42FE20C8C38}" srcId="{9D50E9D9-F348-4E1B-B954-E7FD803BC34D}" destId="{234DFB08-80B5-4359-8F24-22068F9E0B9B}" srcOrd="0" destOrd="0" parTransId="{39B1F4CC-DE40-4F18-9310-E8728E448A84}" sibTransId="{B6ACB89B-CD90-4F0C-83E0-0D1AC31821DB}"/>
    <dgm:cxn modelId="{00DE8D9F-587B-4F8F-ABAD-74E1D323C487}" type="presOf" srcId="{8AE6DC55-2A20-47F9-9B15-9AC97208F9FF}" destId="{1DC1243B-EA5E-43D0-A01E-70581F3E8491}" srcOrd="0" destOrd="0" presId="urn:microsoft.com/office/officeart/2005/8/layout/vList2"/>
    <dgm:cxn modelId="{D43D03F6-BEE8-46A0-B58D-F6A76460917F}" srcId="{B2427BFF-8EC7-4CDA-978F-245868EB838E}" destId="{3184781F-EBB3-4170-849F-40527D6DF2FB}" srcOrd="0" destOrd="0" parTransId="{902340B8-5F92-4474-8BBA-5FD0779501B5}" sibTransId="{D8B748E6-5710-44CC-882B-8D4E17885239}"/>
    <dgm:cxn modelId="{7D9F2DBD-9161-4C50-A163-013D4E5994FA}" type="presOf" srcId="{9D50E9D9-F348-4E1B-B954-E7FD803BC34D}" destId="{ECDAF00B-301B-49AF-9669-6B6DBFFDE6AD}" srcOrd="0" destOrd="0" presId="urn:microsoft.com/office/officeart/2005/8/layout/vList2"/>
    <dgm:cxn modelId="{C849C512-7BDB-4C45-B804-2E36A28311C3}" type="presOf" srcId="{B2427BFF-8EC7-4CDA-978F-245868EB838E}" destId="{BC6B0E30-F54E-4D56-9C93-1C21AE1AA775}" srcOrd="0" destOrd="0" presId="urn:microsoft.com/office/officeart/2005/8/layout/vList2"/>
    <dgm:cxn modelId="{4C3AE535-3D02-49C9-A65E-AEB7F2AA7655}" srcId="{361C1929-1592-4C0B-B5CD-81CC48B7BE09}" destId="{25677474-2C3B-4B9F-BB4C-10008241D1B4}" srcOrd="3" destOrd="0" parTransId="{1036EADF-9B56-4948-B17D-F67E08F3AE46}" sibTransId="{BC2720F0-3B8B-471B-82AB-AF69FC9F8B86}"/>
    <dgm:cxn modelId="{FF8360C5-36A4-4458-BCA6-15E611F103E3}" type="presOf" srcId="{234DFB08-80B5-4359-8F24-22068F9E0B9B}" destId="{393D707C-6E03-497D-AFE5-14DD28704AFE}" srcOrd="0" destOrd="0" presId="urn:microsoft.com/office/officeart/2005/8/layout/vList2"/>
    <dgm:cxn modelId="{F6A2D0E1-906E-4F08-8E10-8264DE9D390F}" type="presOf" srcId="{710C0F32-81D0-45C2-A316-0A5B7A8AF34A}" destId="{3617F638-942D-4C06-96E8-E978A0F41B8A}" srcOrd="0" destOrd="0" presId="urn:microsoft.com/office/officeart/2005/8/layout/vList2"/>
    <dgm:cxn modelId="{E8F5C7B8-9309-4ADC-914C-58C55AF726C6}" type="presParOf" srcId="{303E77EA-95A5-47F5-AB4D-FDF63CCDCF1A}" destId="{33DD7C46-A977-4478-B079-B992060DBDAD}" srcOrd="0" destOrd="0" presId="urn:microsoft.com/office/officeart/2005/8/layout/vList2"/>
    <dgm:cxn modelId="{618C7947-1686-43E8-9ED9-87DDF32E4D1C}" type="presParOf" srcId="{303E77EA-95A5-47F5-AB4D-FDF63CCDCF1A}" destId="{3617F638-942D-4C06-96E8-E978A0F41B8A}" srcOrd="1" destOrd="0" presId="urn:microsoft.com/office/officeart/2005/8/layout/vList2"/>
    <dgm:cxn modelId="{99382A47-7CE0-44A3-AFDA-D667CD813283}" type="presParOf" srcId="{303E77EA-95A5-47F5-AB4D-FDF63CCDCF1A}" destId="{BC6B0E30-F54E-4D56-9C93-1C21AE1AA775}" srcOrd="2" destOrd="0" presId="urn:microsoft.com/office/officeart/2005/8/layout/vList2"/>
    <dgm:cxn modelId="{A2E35239-3961-463E-8499-C29172A0D311}" type="presParOf" srcId="{303E77EA-95A5-47F5-AB4D-FDF63CCDCF1A}" destId="{31A58723-7FFE-4927-8F64-965CE92105AF}" srcOrd="3" destOrd="0" presId="urn:microsoft.com/office/officeart/2005/8/layout/vList2"/>
    <dgm:cxn modelId="{91F1E709-FC9B-4379-ACF3-FE490B6E6F0B}" type="presParOf" srcId="{303E77EA-95A5-47F5-AB4D-FDF63CCDCF1A}" destId="{1DC1243B-EA5E-43D0-A01E-70581F3E8491}" srcOrd="4" destOrd="0" presId="urn:microsoft.com/office/officeart/2005/8/layout/vList2"/>
    <dgm:cxn modelId="{9ACB580C-AF69-49B1-AFCF-B1DB57C0917C}" type="presParOf" srcId="{303E77EA-95A5-47F5-AB4D-FDF63CCDCF1A}" destId="{841E36E8-802F-4AAC-B707-B113CFE9920E}" srcOrd="5" destOrd="0" presId="urn:microsoft.com/office/officeart/2005/8/layout/vList2"/>
    <dgm:cxn modelId="{65997C37-52E1-4F25-97F7-DBE146D7A1A7}" type="presParOf" srcId="{303E77EA-95A5-47F5-AB4D-FDF63CCDCF1A}" destId="{ECDAF00B-301B-49AF-9669-6B6DBFFDE6AD}" srcOrd="6" destOrd="0" presId="urn:microsoft.com/office/officeart/2005/8/layout/vList2"/>
    <dgm:cxn modelId="{DC0DE307-73AE-4F4C-9C4A-DE8BA0B2AC45}" type="presParOf" srcId="{303E77EA-95A5-47F5-AB4D-FDF63CCDCF1A}" destId="{393D707C-6E03-497D-AFE5-14DD28704AF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86C38-076D-4467-ADD6-FCAAF998D98A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69BBF91-9682-486E-B66D-7AA15C7AB781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Адаптационные лекции</a:t>
          </a:r>
          <a:endParaRPr lang="ru-RU" dirty="0">
            <a:solidFill>
              <a:schemeClr val="bg1"/>
            </a:solidFill>
          </a:endParaRPr>
        </a:p>
      </dgm:t>
    </dgm:pt>
    <dgm:pt modelId="{476EAB04-BEDD-4B74-B6B4-D7DE2C59A68A}" type="parTrans" cxnId="{A40DA846-EC8B-4BF5-83A3-584BA4EA6962}">
      <dgm:prSet/>
      <dgm:spPr/>
      <dgm:t>
        <a:bodyPr/>
        <a:lstStyle/>
        <a:p>
          <a:endParaRPr lang="ru-RU"/>
        </a:p>
      </dgm:t>
    </dgm:pt>
    <dgm:pt modelId="{D3C5A568-8460-4171-A65B-BA39EF75FBCA}" type="sibTrans" cxnId="{A40DA846-EC8B-4BF5-83A3-584BA4EA6962}">
      <dgm:prSet/>
      <dgm:spPr/>
      <dgm:t>
        <a:bodyPr/>
        <a:lstStyle/>
        <a:p>
          <a:endParaRPr lang="ru-RU"/>
        </a:p>
      </dgm:t>
    </dgm:pt>
    <dgm:pt modelId="{D4BFE820-AA26-46E9-8A81-4F105798FDD7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Дисциплины по выбору</a:t>
          </a:r>
          <a:endParaRPr lang="ru-RU" dirty="0">
            <a:solidFill>
              <a:schemeClr val="bg1"/>
            </a:solidFill>
          </a:endParaRPr>
        </a:p>
      </dgm:t>
    </dgm:pt>
    <dgm:pt modelId="{5AB7FF38-80F6-4175-9DE4-9C2EEAAB26F2}" type="parTrans" cxnId="{F5D5B6B5-95D6-41FE-BF47-7B1617DE39AB}">
      <dgm:prSet/>
      <dgm:spPr/>
      <dgm:t>
        <a:bodyPr/>
        <a:lstStyle/>
        <a:p>
          <a:endParaRPr lang="ru-RU"/>
        </a:p>
      </dgm:t>
    </dgm:pt>
    <dgm:pt modelId="{FCFA5287-1D09-47C6-B49B-9467464C5393}" type="sibTrans" cxnId="{F5D5B6B5-95D6-41FE-BF47-7B1617DE39AB}">
      <dgm:prSet/>
      <dgm:spPr/>
      <dgm:t>
        <a:bodyPr/>
        <a:lstStyle/>
        <a:p>
          <a:endParaRPr lang="ru-RU"/>
        </a:p>
      </dgm:t>
    </dgm:pt>
    <dgm:pt modelId="{77AB3EB7-1F34-4337-A76C-0C63BD80945F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Введение в специальность</a:t>
          </a:r>
          <a:endParaRPr lang="ru-RU" dirty="0">
            <a:solidFill>
              <a:srgbClr val="003F82"/>
            </a:solidFill>
          </a:endParaRPr>
        </a:p>
      </dgm:t>
    </dgm:pt>
    <dgm:pt modelId="{4689E222-EB27-498A-B299-B47378C72B2F}" type="parTrans" cxnId="{0EDAD51E-E7E5-4488-9DE6-049EFC98DF74}">
      <dgm:prSet/>
      <dgm:spPr/>
      <dgm:t>
        <a:bodyPr/>
        <a:lstStyle/>
        <a:p>
          <a:endParaRPr lang="ru-RU"/>
        </a:p>
      </dgm:t>
    </dgm:pt>
    <dgm:pt modelId="{2CC393FE-5082-46E4-8DF6-806A994E5244}" type="sibTrans" cxnId="{0EDAD51E-E7E5-4488-9DE6-049EFC98DF74}">
      <dgm:prSet/>
      <dgm:spPr/>
      <dgm:t>
        <a:bodyPr/>
        <a:lstStyle/>
        <a:p>
          <a:endParaRPr lang="ru-RU"/>
        </a:p>
      </dgm:t>
    </dgm:pt>
    <dgm:pt modelId="{29BAD91C-87FA-4952-A87E-CC33731B595F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Базовые обязательные курсы</a:t>
          </a:r>
          <a:endParaRPr lang="ru-RU" dirty="0">
            <a:solidFill>
              <a:schemeClr val="bg1"/>
            </a:solidFill>
          </a:endParaRPr>
        </a:p>
      </dgm:t>
    </dgm:pt>
    <dgm:pt modelId="{D5772BEA-5533-4256-B5DD-78BAA0DD45AF}" type="parTrans" cxnId="{9ABDE015-F5A5-47D9-AB0C-C0CFCFD67760}">
      <dgm:prSet/>
      <dgm:spPr/>
      <dgm:t>
        <a:bodyPr/>
        <a:lstStyle/>
        <a:p>
          <a:endParaRPr lang="ru-RU"/>
        </a:p>
      </dgm:t>
    </dgm:pt>
    <dgm:pt modelId="{27122B1A-D8F0-4C79-A925-0364A7DB9DDB}" type="sibTrans" cxnId="{9ABDE015-F5A5-47D9-AB0C-C0CFCFD67760}">
      <dgm:prSet/>
      <dgm:spPr/>
      <dgm:t>
        <a:bodyPr/>
        <a:lstStyle/>
        <a:p>
          <a:endParaRPr lang="ru-RU"/>
        </a:p>
      </dgm:t>
    </dgm:pt>
    <dgm:pt modelId="{D38CF29E-18C0-404D-BCC4-CC8ECA3432D6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ядро программы подготовки</a:t>
          </a:r>
          <a:endParaRPr lang="ru-RU" dirty="0">
            <a:solidFill>
              <a:srgbClr val="003F82"/>
            </a:solidFill>
          </a:endParaRPr>
        </a:p>
      </dgm:t>
    </dgm:pt>
    <dgm:pt modelId="{200174E8-7F64-4D87-99A4-6B118EB2AF48}" type="parTrans" cxnId="{479354FF-5AFF-4986-BD1D-0BABEEF638C1}">
      <dgm:prSet/>
      <dgm:spPr/>
      <dgm:t>
        <a:bodyPr/>
        <a:lstStyle/>
        <a:p>
          <a:endParaRPr lang="ru-RU"/>
        </a:p>
      </dgm:t>
    </dgm:pt>
    <dgm:pt modelId="{D4CE9FFF-CD14-4D19-BFA3-7CE66087F233}" type="sibTrans" cxnId="{479354FF-5AFF-4986-BD1D-0BABEEF638C1}">
      <dgm:prSet/>
      <dgm:spPr/>
      <dgm:t>
        <a:bodyPr/>
        <a:lstStyle/>
        <a:p>
          <a:endParaRPr lang="ru-RU"/>
        </a:p>
      </dgm:t>
    </dgm:pt>
    <dgm:pt modelId="{0EB7662D-EFE1-4F56-BAFD-699708222AFF}">
      <dgm:prSet/>
      <dgm:spPr/>
      <dgm:t>
        <a:bodyPr/>
        <a:lstStyle/>
        <a:p>
          <a:r>
            <a:rPr lang="ru-RU" smtClean="0">
              <a:solidFill>
                <a:srgbClr val="003F82"/>
              </a:solidFill>
            </a:rPr>
            <a:t>вариативная </a:t>
          </a:r>
          <a:r>
            <a:rPr lang="ru-RU" dirty="0" smtClean="0">
              <a:solidFill>
                <a:srgbClr val="003F82"/>
              </a:solidFill>
            </a:rPr>
            <a:t>часть программы</a:t>
          </a:r>
          <a:r>
            <a:rPr lang="en-US" dirty="0" smtClean="0">
              <a:solidFill>
                <a:srgbClr val="003F82"/>
              </a:solidFill>
            </a:rPr>
            <a:t>  </a:t>
          </a:r>
          <a:endParaRPr lang="ru-RU" dirty="0">
            <a:solidFill>
              <a:srgbClr val="003F82"/>
            </a:solidFill>
          </a:endParaRPr>
        </a:p>
      </dgm:t>
    </dgm:pt>
    <dgm:pt modelId="{01C709F1-57B4-4940-95F3-9A89572D1A92}" type="parTrans" cxnId="{4D6D9E16-DD75-4346-9BBA-E035352AEAAA}">
      <dgm:prSet/>
      <dgm:spPr/>
      <dgm:t>
        <a:bodyPr/>
        <a:lstStyle/>
        <a:p>
          <a:endParaRPr lang="ru-RU"/>
        </a:p>
      </dgm:t>
    </dgm:pt>
    <dgm:pt modelId="{C42277AF-9094-4465-B891-E75A3E0AA651}" type="sibTrans" cxnId="{4D6D9E16-DD75-4346-9BBA-E035352AEAAA}">
      <dgm:prSet/>
      <dgm:spPr/>
      <dgm:t>
        <a:bodyPr/>
        <a:lstStyle/>
        <a:p>
          <a:endParaRPr lang="ru-RU"/>
        </a:p>
      </dgm:t>
    </dgm:pt>
    <dgm:pt modelId="{A69EB446-27A3-46FA-8A70-03437B3B93EC}" type="pres">
      <dgm:prSet presAssocID="{A1886C38-076D-4467-ADD6-FCAAF998D9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6EDECC-AFD4-4E7A-9CA9-C887492DBEFD}" type="pres">
      <dgm:prSet presAssocID="{369BBF91-9682-486E-B66D-7AA15C7AB781}" presName="linNode" presStyleCnt="0"/>
      <dgm:spPr/>
    </dgm:pt>
    <dgm:pt modelId="{79BFF24A-3F1B-4527-BF88-2D742E1DE821}" type="pres">
      <dgm:prSet presAssocID="{369BBF91-9682-486E-B66D-7AA15C7AB7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CA2C0-C789-4388-81DA-C61290A171D8}" type="pres">
      <dgm:prSet presAssocID="{369BBF91-9682-486E-B66D-7AA15C7AB78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FD135-174F-407A-A2DA-615D20B02AE8}" type="pres">
      <dgm:prSet presAssocID="{D3C5A568-8460-4171-A65B-BA39EF75FBCA}" presName="sp" presStyleCnt="0"/>
      <dgm:spPr/>
    </dgm:pt>
    <dgm:pt modelId="{56CAC1F6-BAEC-4A8E-AED5-78CFC775C152}" type="pres">
      <dgm:prSet presAssocID="{29BAD91C-87FA-4952-A87E-CC33731B595F}" presName="linNode" presStyleCnt="0"/>
      <dgm:spPr/>
    </dgm:pt>
    <dgm:pt modelId="{98D8896C-3F6D-4015-A85E-D7CE1FE77A60}" type="pres">
      <dgm:prSet presAssocID="{29BAD91C-87FA-4952-A87E-CC33731B595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3F23C-9CBA-418F-BC08-7CE5A118E763}" type="pres">
      <dgm:prSet presAssocID="{29BAD91C-87FA-4952-A87E-CC33731B595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B1668-A6FB-4DAC-90D8-04B1A2408CEB}" type="pres">
      <dgm:prSet presAssocID="{27122B1A-D8F0-4C79-A925-0364A7DB9DDB}" presName="sp" presStyleCnt="0"/>
      <dgm:spPr/>
    </dgm:pt>
    <dgm:pt modelId="{70EF223E-34DB-496B-A4FC-896422F9043C}" type="pres">
      <dgm:prSet presAssocID="{D4BFE820-AA26-46E9-8A81-4F105798FDD7}" presName="linNode" presStyleCnt="0"/>
      <dgm:spPr/>
    </dgm:pt>
    <dgm:pt modelId="{DCD8820C-67E0-4DCF-A989-CEF439420BA7}" type="pres">
      <dgm:prSet presAssocID="{D4BFE820-AA26-46E9-8A81-4F105798FDD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9F91E-BB58-46A2-8168-D97C7495DBF2}" type="pres">
      <dgm:prSet presAssocID="{D4BFE820-AA26-46E9-8A81-4F105798FDD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DE015-F5A5-47D9-AB0C-C0CFCFD67760}" srcId="{A1886C38-076D-4467-ADD6-FCAAF998D98A}" destId="{29BAD91C-87FA-4952-A87E-CC33731B595F}" srcOrd="1" destOrd="0" parTransId="{D5772BEA-5533-4256-B5DD-78BAA0DD45AF}" sibTransId="{27122B1A-D8F0-4C79-A925-0364A7DB9DDB}"/>
    <dgm:cxn modelId="{84930946-AA5B-4FF1-B715-5EB43BC43DFC}" type="presOf" srcId="{77AB3EB7-1F34-4337-A76C-0C63BD80945F}" destId="{B93CA2C0-C789-4388-81DA-C61290A171D8}" srcOrd="0" destOrd="0" presId="urn:microsoft.com/office/officeart/2005/8/layout/vList5"/>
    <dgm:cxn modelId="{0EDAD51E-E7E5-4488-9DE6-049EFC98DF74}" srcId="{369BBF91-9682-486E-B66D-7AA15C7AB781}" destId="{77AB3EB7-1F34-4337-A76C-0C63BD80945F}" srcOrd="0" destOrd="0" parTransId="{4689E222-EB27-498A-B299-B47378C72B2F}" sibTransId="{2CC393FE-5082-46E4-8DF6-806A994E5244}"/>
    <dgm:cxn modelId="{479354FF-5AFF-4986-BD1D-0BABEEF638C1}" srcId="{29BAD91C-87FA-4952-A87E-CC33731B595F}" destId="{D38CF29E-18C0-404D-BCC4-CC8ECA3432D6}" srcOrd="0" destOrd="0" parTransId="{200174E8-7F64-4D87-99A4-6B118EB2AF48}" sibTransId="{D4CE9FFF-CD14-4D19-BFA3-7CE66087F233}"/>
    <dgm:cxn modelId="{A40DA846-EC8B-4BF5-83A3-584BA4EA6962}" srcId="{A1886C38-076D-4467-ADD6-FCAAF998D98A}" destId="{369BBF91-9682-486E-B66D-7AA15C7AB781}" srcOrd="0" destOrd="0" parTransId="{476EAB04-BEDD-4B74-B6B4-D7DE2C59A68A}" sibTransId="{D3C5A568-8460-4171-A65B-BA39EF75FBCA}"/>
    <dgm:cxn modelId="{7483567F-FB09-4590-8A56-DEF3B5A16C6F}" type="presOf" srcId="{29BAD91C-87FA-4952-A87E-CC33731B595F}" destId="{98D8896C-3F6D-4015-A85E-D7CE1FE77A60}" srcOrd="0" destOrd="0" presId="urn:microsoft.com/office/officeart/2005/8/layout/vList5"/>
    <dgm:cxn modelId="{613D4205-5C47-44B3-82D1-F4DB2AC72861}" type="presOf" srcId="{0EB7662D-EFE1-4F56-BAFD-699708222AFF}" destId="{7489F91E-BB58-46A2-8168-D97C7495DBF2}" srcOrd="0" destOrd="0" presId="urn:microsoft.com/office/officeart/2005/8/layout/vList5"/>
    <dgm:cxn modelId="{186F50C5-E5FF-4B7A-9B7A-30AC14867E6E}" type="presOf" srcId="{D38CF29E-18C0-404D-BCC4-CC8ECA3432D6}" destId="{9433F23C-9CBA-418F-BC08-7CE5A118E763}" srcOrd="0" destOrd="0" presId="urn:microsoft.com/office/officeart/2005/8/layout/vList5"/>
    <dgm:cxn modelId="{99837819-CFF6-4924-8D69-D635F79F68BB}" type="presOf" srcId="{A1886C38-076D-4467-ADD6-FCAAF998D98A}" destId="{A69EB446-27A3-46FA-8A70-03437B3B93EC}" srcOrd="0" destOrd="0" presId="urn:microsoft.com/office/officeart/2005/8/layout/vList5"/>
    <dgm:cxn modelId="{08FD7B6E-B662-47BD-8A46-886C54529827}" type="presOf" srcId="{369BBF91-9682-486E-B66D-7AA15C7AB781}" destId="{79BFF24A-3F1B-4527-BF88-2D742E1DE821}" srcOrd="0" destOrd="0" presId="urn:microsoft.com/office/officeart/2005/8/layout/vList5"/>
    <dgm:cxn modelId="{1A82D94B-8A73-4DCA-BB5C-BFF2C66CD64C}" type="presOf" srcId="{D4BFE820-AA26-46E9-8A81-4F105798FDD7}" destId="{DCD8820C-67E0-4DCF-A989-CEF439420BA7}" srcOrd="0" destOrd="0" presId="urn:microsoft.com/office/officeart/2005/8/layout/vList5"/>
    <dgm:cxn modelId="{F5D5B6B5-95D6-41FE-BF47-7B1617DE39AB}" srcId="{A1886C38-076D-4467-ADD6-FCAAF998D98A}" destId="{D4BFE820-AA26-46E9-8A81-4F105798FDD7}" srcOrd="2" destOrd="0" parTransId="{5AB7FF38-80F6-4175-9DE4-9C2EEAAB26F2}" sibTransId="{FCFA5287-1D09-47C6-B49B-9467464C5393}"/>
    <dgm:cxn modelId="{4D6D9E16-DD75-4346-9BBA-E035352AEAAA}" srcId="{D4BFE820-AA26-46E9-8A81-4F105798FDD7}" destId="{0EB7662D-EFE1-4F56-BAFD-699708222AFF}" srcOrd="0" destOrd="0" parTransId="{01C709F1-57B4-4940-95F3-9A89572D1A92}" sibTransId="{C42277AF-9094-4465-B891-E75A3E0AA651}"/>
    <dgm:cxn modelId="{7DCE5295-D0D8-4F53-86DC-EF4C80B448E9}" type="presParOf" srcId="{A69EB446-27A3-46FA-8A70-03437B3B93EC}" destId="{A56EDECC-AFD4-4E7A-9CA9-C887492DBEFD}" srcOrd="0" destOrd="0" presId="urn:microsoft.com/office/officeart/2005/8/layout/vList5"/>
    <dgm:cxn modelId="{8E4EF819-8989-47EA-9D99-D90D71A4275E}" type="presParOf" srcId="{A56EDECC-AFD4-4E7A-9CA9-C887492DBEFD}" destId="{79BFF24A-3F1B-4527-BF88-2D742E1DE821}" srcOrd="0" destOrd="0" presId="urn:microsoft.com/office/officeart/2005/8/layout/vList5"/>
    <dgm:cxn modelId="{072B03E2-4825-4B17-969C-F67A0FB427E2}" type="presParOf" srcId="{A56EDECC-AFD4-4E7A-9CA9-C887492DBEFD}" destId="{B93CA2C0-C789-4388-81DA-C61290A171D8}" srcOrd="1" destOrd="0" presId="urn:microsoft.com/office/officeart/2005/8/layout/vList5"/>
    <dgm:cxn modelId="{88CC393B-3690-449C-B3D1-3370F5797939}" type="presParOf" srcId="{A69EB446-27A3-46FA-8A70-03437B3B93EC}" destId="{0ABFD135-174F-407A-A2DA-615D20B02AE8}" srcOrd="1" destOrd="0" presId="urn:microsoft.com/office/officeart/2005/8/layout/vList5"/>
    <dgm:cxn modelId="{C8195C64-4EC9-4222-AB1E-79306D55CB63}" type="presParOf" srcId="{A69EB446-27A3-46FA-8A70-03437B3B93EC}" destId="{56CAC1F6-BAEC-4A8E-AED5-78CFC775C152}" srcOrd="2" destOrd="0" presId="urn:microsoft.com/office/officeart/2005/8/layout/vList5"/>
    <dgm:cxn modelId="{5F43A74E-235F-48A2-ABF1-2B02DAE4E598}" type="presParOf" srcId="{56CAC1F6-BAEC-4A8E-AED5-78CFC775C152}" destId="{98D8896C-3F6D-4015-A85E-D7CE1FE77A60}" srcOrd="0" destOrd="0" presId="urn:microsoft.com/office/officeart/2005/8/layout/vList5"/>
    <dgm:cxn modelId="{9869E412-6403-4C64-83E1-E5CF9CF955F8}" type="presParOf" srcId="{56CAC1F6-BAEC-4A8E-AED5-78CFC775C152}" destId="{9433F23C-9CBA-418F-BC08-7CE5A118E763}" srcOrd="1" destOrd="0" presId="urn:microsoft.com/office/officeart/2005/8/layout/vList5"/>
    <dgm:cxn modelId="{6FA9AD75-5C81-41C8-A8DD-26EC990BB780}" type="presParOf" srcId="{A69EB446-27A3-46FA-8A70-03437B3B93EC}" destId="{B1EB1668-A6FB-4DAC-90D8-04B1A2408CEB}" srcOrd="3" destOrd="0" presId="urn:microsoft.com/office/officeart/2005/8/layout/vList5"/>
    <dgm:cxn modelId="{BC8E3528-F591-4367-9B88-629644412FF4}" type="presParOf" srcId="{A69EB446-27A3-46FA-8A70-03437B3B93EC}" destId="{70EF223E-34DB-496B-A4FC-896422F9043C}" srcOrd="4" destOrd="0" presId="urn:microsoft.com/office/officeart/2005/8/layout/vList5"/>
    <dgm:cxn modelId="{83FAC693-3E80-4F50-8F02-78F9B652F1E5}" type="presParOf" srcId="{70EF223E-34DB-496B-A4FC-896422F9043C}" destId="{DCD8820C-67E0-4DCF-A989-CEF439420BA7}" srcOrd="0" destOrd="0" presId="urn:microsoft.com/office/officeart/2005/8/layout/vList5"/>
    <dgm:cxn modelId="{DFCDB025-0721-4655-B869-B763D4A29FF0}" type="presParOf" srcId="{70EF223E-34DB-496B-A4FC-896422F9043C}" destId="{7489F91E-BB58-46A2-8168-D97C7495DB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B7D77C-1CE2-4DCF-9484-251E18B1CB96}" type="doc">
      <dgm:prSet loTypeId="urn:microsoft.com/office/officeart/2005/8/layout/vList3#1" loCatId="list" qsTypeId="urn:microsoft.com/office/officeart/2005/8/quickstyle/simple1#5" qsCatId="simple" csTypeId="urn:microsoft.com/office/officeart/2005/8/colors/accent1_2#5" csCatId="accent1" phldr="1"/>
      <dgm:spPr/>
    </dgm:pt>
    <dgm:pt modelId="{CFA4F3B5-1BD8-4BE0-855B-15AFE098D18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Основы экономики </a:t>
          </a:r>
          <a:endParaRPr lang="ru-RU" dirty="0">
            <a:solidFill>
              <a:schemeClr val="bg1"/>
            </a:solidFill>
          </a:endParaRPr>
        </a:p>
      </dgm:t>
    </dgm:pt>
    <dgm:pt modelId="{F8895AEE-5CB3-434D-9CE5-4B64189E09EB}" type="parTrans" cxnId="{DC445100-C9CD-400D-BD28-142C91A11743}">
      <dgm:prSet/>
      <dgm:spPr/>
      <dgm:t>
        <a:bodyPr/>
        <a:lstStyle/>
        <a:p>
          <a:endParaRPr lang="ru-RU"/>
        </a:p>
      </dgm:t>
    </dgm:pt>
    <dgm:pt modelId="{FB182632-5D99-4DA8-818C-B63E2152579D}" type="sibTrans" cxnId="{DC445100-C9CD-400D-BD28-142C91A11743}">
      <dgm:prSet/>
      <dgm:spPr/>
      <dgm:t>
        <a:bodyPr/>
        <a:lstStyle/>
        <a:p>
          <a:endParaRPr lang="ru-RU"/>
        </a:p>
      </dgm:t>
    </dgm:pt>
    <dgm:pt modelId="{D326E8E0-7652-4B03-9263-EE069D088C0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Методы анализа и обработки данных </a:t>
          </a:r>
          <a:endParaRPr lang="ru-RU" dirty="0">
            <a:solidFill>
              <a:schemeClr val="bg1"/>
            </a:solidFill>
          </a:endParaRPr>
        </a:p>
      </dgm:t>
    </dgm:pt>
    <dgm:pt modelId="{799D9666-4148-49D4-8F5A-58FD7AEE4E38}" type="parTrans" cxnId="{CCF56CE4-5671-4F31-B955-81E549621541}">
      <dgm:prSet/>
      <dgm:spPr/>
      <dgm:t>
        <a:bodyPr/>
        <a:lstStyle/>
        <a:p>
          <a:endParaRPr lang="ru-RU"/>
        </a:p>
      </dgm:t>
    </dgm:pt>
    <dgm:pt modelId="{CD0B80F6-E189-48FE-B23F-6F5FC18C3922}" type="sibTrans" cxnId="{CCF56CE4-5671-4F31-B955-81E549621541}">
      <dgm:prSet/>
      <dgm:spPr/>
      <dgm:t>
        <a:bodyPr/>
        <a:lstStyle/>
        <a:p>
          <a:endParaRPr lang="ru-RU"/>
        </a:p>
      </dgm:t>
    </dgm:pt>
    <dgm:pt modelId="{28ACF657-4835-4417-8452-4B2BE41C3AE7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Методы пространственного анализа. Комплексная инженерная подготовка территорий.</a:t>
          </a:r>
          <a:endParaRPr lang="ru-RU" dirty="0">
            <a:solidFill>
              <a:schemeClr val="bg1"/>
            </a:solidFill>
          </a:endParaRPr>
        </a:p>
      </dgm:t>
    </dgm:pt>
    <dgm:pt modelId="{12D8328E-0DFB-4F86-A38A-16E484B5C714}" type="parTrans" cxnId="{88534DC1-9A1E-41E5-9A64-AD26C0215128}">
      <dgm:prSet/>
      <dgm:spPr/>
      <dgm:t>
        <a:bodyPr/>
        <a:lstStyle/>
        <a:p>
          <a:endParaRPr lang="ru-RU"/>
        </a:p>
      </dgm:t>
    </dgm:pt>
    <dgm:pt modelId="{0DD8CE0C-FB5D-4BEC-826A-BF574E92A3D3}" type="sibTrans" cxnId="{88534DC1-9A1E-41E5-9A64-AD26C0215128}">
      <dgm:prSet/>
      <dgm:spPr/>
      <dgm:t>
        <a:bodyPr/>
        <a:lstStyle/>
        <a:p>
          <a:endParaRPr lang="ru-RU"/>
        </a:p>
      </dgm:t>
    </dgm:pt>
    <dgm:pt modelId="{17783C18-E022-429E-8FEE-997F68D0B5E9}" type="pres">
      <dgm:prSet presAssocID="{D2B7D77C-1CE2-4DCF-9484-251E18B1CB96}" presName="linearFlow" presStyleCnt="0">
        <dgm:presLayoutVars>
          <dgm:dir/>
          <dgm:resizeHandles val="exact"/>
        </dgm:presLayoutVars>
      </dgm:prSet>
      <dgm:spPr/>
    </dgm:pt>
    <dgm:pt modelId="{5E0FC1A6-6155-47BB-9DB2-A5C14241F051}" type="pres">
      <dgm:prSet presAssocID="{CFA4F3B5-1BD8-4BE0-855B-15AFE098D188}" presName="composite" presStyleCnt="0"/>
      <dgm:spPr/>
    </dgm:pt>
    <dgm:pt modelId="{05AC2688-BCB6-4772-BEF5-2BE732E384EA}" type="pres">
      <dgm:prSet presAssocID="{CFA4F3B5-1BD8-4BE0-855B-15AFE098D18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B2C3A4-71F7-4907-A870-5C34067413BA}" type="pres">
      <dgm:prSet presAssocID="{CFA4F3B5-1BD8-4BE0-855B-15AFE098D18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08B4-1D94-4330-9C3C-4A9253465638}" type="pres">
      <dgm:prSet presAssocID="{FB182632-5D99-4DA8-818C-B63E2152579D}" presName="spacing" presStyleCnt="0"/>
      <dgm:spPr/>
    </dgm:pt>
    <dgm:pt modelId="{CA237216-0A8C-43CF-8333-E4E0E5E3B30A}" type="pres">
      <dgm:prSet presAssocID="{D326E8E0-7652-4B03-9263-EE069D088C0A}" presName="composite" presStyleCnt="0"/>
      <dgm:spPr/>
    </dgm:pt>
    <dgm:pt modelId="{CCB41B02-3353-4687-9175-493FDFEE5FCC}" type="pres">
      <dgm:prSet presAssocID="{D326E8E0-7652-4B03-9263-EE069D088C0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9A7C47-396D-454B-9A9D-1E3F81B4AF87}" type="pres">
      <dgm:prSet presAssocID="{D326E8E0-7652-4B03-9263-EE069D088C0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EBE4E-A7C3-4375-A23E-1350679B7585}" type="pres">
      <dgm:prSet presAssocID="{CD0B80F6-E189-48FE-B23F-6F5FC18C3922}" presName="spacing" presStyleCnt="0"/>
      <dgm:spPr/>
    </dgm:pt>
    <dgm:pt modelId="{2326CE14-DE8D-45E8-AC4B-465C63CE6A3D}" type="pres">
      <dgm:prSet presAssocID="{28ACF657-4835-4417-8452-4B2BE41C3AE7}" presName="composite" presStyleCnt="0"/>
      <dgm:spPr/>
    </dgm:pt>
    <dgm:pt modelId="{A9FF2494-10BE-42EA-9833-2EC4619BCA4F}" type="pres">
      <dgm:prSet presAssocID="{28ACF657-4835-4417-8452-4B2BE41C3AE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D3CE2D8-4B1B-4260-A510-DEC22118D4DC}" type="pres">
      <dgm:prSet presAssocID="{28ACF657-4835-4417-8452-4B2BE41C3A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F0570-8107-4AF0-B15A-DFA14DAB987F}" type="presOf" srcId="{CFA4F3B5-1BD8-4BE0-855B-15AFE098D188}" destId="{F2B2C3A4-71F7-4907-A870-5C34067413BA}" srcOrd="0" destOrd="0" presId="urn:microsoft.com/office/officeart/2005/8/layout/vList3#1"/>
    <dgm:cxn modelId="{CCF56CE4-5671-4F31-B955-81E549621541}" srcId="{D2B7D77C-1CE2-4DCF-9484-251E18B1CB96}" destId="{D326E8E0-7652-4B03-9263-EE069D088C0A}" srcOrd="1" destOrd="0" parTransId="{799D9666-4148-49D4-8F5A-58FD7AEE4E38}" sibTransId="{CD0B80F6-E189-48FE-B23F-6F5FC18C3922}"/>
    <dgm:cxn modelId="{DC445100-C9CD-400D-BD28-142C91A11743}" srcId="{D2B7D77C-1CE2-4DCF-9484-251E18B1CB96}" destId="{CFA4F3B5-1BD8-4BE0-855B-15AFE098D188}" srcOrd="0" destOrd="0" parTransId="{F8895AEE-5CB3-434D-9CE5-4B64189E09EB}" sibTransId="{FB182632-5D99-4DA8-818C-B63E2152579D}"/>
    <dgm:cxn modelId="{DDC95152-948D-4E71-8996-3793F198BFE4}" type="presOf" srcId="{28ACF657-4835-4417-8452-4B2BE41C3AE7}" destId="{3D3CE2D8-4B1B-4260-A510-DEC22118D4DC}" srcOrd="0" destOrd="0" presId="urn:microsoft.com/office/officeart/2005/8/layout/vList3#1"/>
    <dgm:cxn modelId="{A6AD3DD8-436F-4D5A-BE3A-745879B19C0F}" type="presOf" srcId="{D326E8E0-7652-4B03-9263-EE069D088C0A}" destId="{3B9A7C47-396D-454B-9A9D-1E3F81B4AF87}" srcOrd="0" destOrd="0" presId="urn:microsoft.com/office/officeart/2005/8/layout/vList3#1"/>
    <dgm:cxn modelId="{88534DC1-9A1E-41E5-9A64-AD26C0215128}" srcId="{D2B7D77C-1CE2-4DCF-9484-251E18B1CB96}" destId="{28ACF657-4835-4417-8452-4B2BE41C3AE7}" srcOrd="2" destOrd="0" parTransId="{12D8328E-0DFB-4F86-A38A-16E484B5C714}" sibTransId="{0DD8CE0C-FB5D-4BEC-826A-BF574E92A3D3}"/>
    <dgm:cxn modelId="{A7B72666-092A-486A-AE3E-EDE75BF2F9A7}" type="presOf" srcId="{D2B7D77C-1CE2-4DCF-9484-251E18B1CB96}" destId="{17783C18-E022-429E-8FEE-997F68D0B5E9}" srcOrd="0" destOrd="0" presId="urn:microsoft.com/office/officeart/2005/8/layout/vList3#1"/>
    <dgm:cxn modelId="{09DF9B0D-3946-407B-88B8-262F590ACBD8}" type="presParOf" srcId="{17783C18-E022-429E-8FEE-997F68D0B5E9}" destId="{5E0FC1A6-6155-47BB-9DB2-A5C14241F051}" srcOrd="0" destOrd="0" presId="urn:microsoft.com/office/officeart/2005/8/layout/vList3#1"/>
    <dgm:cxn modelId="{3380FC19-5625-4FEA-B5D9-F930654986EF}" type="presParOf" srcId="{5E0FC1A6-6155-47BB-9DB2-A5C14241F051}" destId="{05AC2688-BCB6-4772-BEF5-2BE732E384EA}" srcOrd="0" destOrd="0" presId="urn:microsoft.com/office/officeart/2005/8/layout/vList3#1"/>
    <dgm:cxn modelId="{60B3EBEC-08AB-4148-9903-DFFAC1697E62}" type="presParOf" srcId="{5E0FC1A6-6155-47BB-9DB2-A5C14241F051}" destId="{F2B2C3A4-71F7-4907-A870-5C34067413BA}" srcOrd="1" destOrd="0" presId="urn:microsoft.com/office/officeart/2005/8/layout/vList3#1"/>
    <dgm:cxn modelId="{5A2F9857-4D50-48CB-BFB6-AADA6C83424C}" type="presParOf" srcId="{17783C18-E022-429E-8FEE-997F68D0B5E9}" destId="{588608B4-1D94-4330-9C3C-4A9253465638}" srcOrd="1" destOrd="0" presId="urn:microsoft.com/office/officeart/2005/8/layout/vList3#1"/>
    <dgm:cxn modelId="{0EC2764E-5097-4609-98E4-A05AE6EA1476}" type="presParOf" srcId="{17783C18-E022-429E-8FEE-997F68D0B5E9}" destId="{CA237216-0A8C-43CF-8333-E4E0E5E3B30A}" srcOrd="2" destOrd="0" presId="urn:microsoft.com/office/officeart/2005/8/layout/vList3#1"/>
    <dgm:cxn modelId="{135E79D9-972F-4BFA-AF67-3BA76A4205BF}" type="presParOf" srcId="{CA237216-0A8C-43CF-8333-E4E0E5E3B30A}" destId="{CCB41B02-3353-4687-9175-493FDFEE5FCC}" srcOrd="0" destOrd="0" presId="urn:microsoft.com/office/officeart/2005/8/layout/vList3#1"/>
    <dgm:cxn modelId="{CDFAA1EB-1BA6-4A7D-8775-4C43F4927F0B}" type="presParOf" srcId="{CA237216-0A8C-43CF-8333-E4E0E5E3B30A}" destId="{3B9A7C47-396D-454B-9A9D-1E3F81B4AF87}" srcOrd="1" destOrd="0" presId="urn:microsoft.com/office/officeart/2005/8/layout/vList3#1"/>
    <dgm:cxn modelId="{B30A3F53-2A70-4906-8E78-0DCDB3EFBFF3}" type="presParOf" srcId="{17783C18-E022-429E-8FEE-997F68D0B5E9}" destId="{A3DEBE4E-A7C3-4375-A23E-1350679B7585}" srcOrd="3" destOrd="0" presId="urn:microsoft.com/office/officeart/2005/8/layout/vList3#1"/>
    <dgm:cxn modelId="{0FC713E1-A9C2-4B74-A43B-D83E0767AF8A}" type="presParOf" srcId="{17783C18-E022-429E-8FEE-997F68D0B5E9}" destId="{2326CE14-DE8D-45E8-AC4B-465C63CE6A3D}" srcOrd="4" destOrd="0" presId="urn:microsoft.com/office/officeart/2005/8/layout/vList3#1"/>
    <dgm:cxn modelId="{91C308D6-B60F-4F75-AAAF-73C3BBC1ED47}" type="presParOf" srcId="{2326CE14-DE8D-45E8-AC4B-465C63CE6A3D}" destId="{A9FF2494-10BE-42EA-9833-2EC4619BCA4F}" srcOrd="0" destOrd="0" presId="urn:microsoft.com/office/officeart/2005/8/layout/vList3#1"/>
    <dgm:cxn modelId="{DF8FE6D8-C5CB-4EA2-AE18-65F15723D22C}" type="presParOf" srcId="{2326CE14-DE8D-45E8-AC4B-465C63CE6A3D}" destId="{3D3CE2D8-4B1B-4260-A510-DEC22118D4D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6D98F-C2FC-44F6-80E6-508A84E41AAB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D4F5DDD-AADA-476B-8EE5-967693450401}">
      <dgm:prSet phldrT="[Текст]"/>
      <dgm:spPr/>
      <dgm:t>
        <a:bodyPr/>
        <a:lstStyle/>
        <a:p>
          <a:r>
            <a:rPr lang="ru-RU" smtClean="0"/>
            <a:t>1. История урбанистики и культурология города</a:t>
          </a:r>
          <a:endParaRPr lang="ru-RU" dirty="0"/>
        </a:p>
      </dgm:t>
    </dgm:pt>
    <dgm:pt modelId="{8EAC0E95-FF83-463C-BB18-F3D92B88E466}" type="parTrans" cxnId="{9128B4F8-099B-4B5F-BEFE-31C2AE669F32}">
      <dgm:prSet/>
      <dgm:spPr/>
      <dgm:t>
        <a:bodyPr/>
        <a:lstStyle/>
        <a:p>
          <a:endParaRPr lang="ru-RU"/>
        </a:p>
      </dgm:t>
    </dgm:pt>
    <dgm:pt modelId="{25E5C778-E8D6-4052-8FBA-6FBEA3B18AFD}" type="sibTrans" cxnId="{9128B4F8-099B-4B5F-BEFE-31C2AE669F32}">
      <dgm:prSet/>
      <dgm:spPr/>
      <dgm:t>
        <a:bodyPr/>
        <a:lstStyle/>
        <a:p>
          <a:endParaRPr lang="ru-RU"/>
        </a:p>
      </dgm:t>
    </dgm:pt>
    <dgm:pt modelId="{6E99FC7F-F500-4758-B1CA-412BB7573E3C}">
      <dgm:prSet/>
      <dgm:spPr/>
      <dgm:t>
        <a:bodyPr/>
        <a:lstStyle/>
        <a:p>
          <a:r>
            <a:rPr lang="ru-RU" dirty="0" smtClean="0"/>
            <a:t>2. Экономика общественного сектора и развитие города</a:t>
          </a:r>
          <a:endParaRPr lang="ru-RU" dirty="0"/>
        </a:p>
      </dgm:t>
    </dgm:pt>
    <dgm:pt modelId="{8637E8DA-CB90-424C-8E95-63F7DF5582F3}" type="parTrans" cxnId="{34F8B0C3-E61D-438E-B86B-CE169633F8A0}">
      <dgm:prSet/>
      <dgm:spPr/>
      <dgm:t>
        <a:bodyPr/>
        <a:lstStyle/>
        <a:p>
          <a:endParaRPr lang="ru-RU"/>
        </a:p>
      </dgm:t>
    </dgm:pt>
    <dgm:pt modelId="{C41319EC-6CFE-4141-BFE0-8A56F6305A76}" type="sibTrans" cxnId="{34F8B0C3-E61D-438E-B86B-CE169633F8A0}">
      <dgm:prSet/>
      <dgm:spPr/>
      <dgm:t>
        <a:bodyPr/>
        <a:lstStyle/>
        <a:p>
          <a:endParaRPr lang="ru-RU"/>
        </a:p>
      </dgm:t>
    </dgm:pt>
    <dgm:pt modelId="{5DBCA86B-3CEC-4780-B54B-7CDCA87BD20D}">
      <dgm:prSet/>
      <dgm:spPr/>
      <dgm:t>
        <a:bodyPr/>
        <a:lstStyle/>
        <a:p>
          <a:r>
            <a:rPr lang="ru-RU" smtClean="0"/>
            <a:t>3. Территориальное планирование и проектирование на основе исследования пространственной структуры города</a:t>
          </a:r>
          <a:endParaRPr lang="ru-RU" dirty="0"/>
        </a:p>
      </dgm:t>
    </dgm:pt>
    <dgm:pt modelId="{A04035A5-2B42-4F8E-A9FF-F3CAB19C7A67}" type="parTrans" cxnId="{C5D77CC7-97BD-44E9-8171-475C99AA0784}">
      <dgm:prSet/>
      <dgm:spPr/>
      <dgm:t>
        <a:bodyPr/>
        <a:lstStyle/>
        <a:p>
          <a:endParaRPr lang="ru-RU"/>
        </a:p>
      </dgm:t>
    </dgm:pt>
    <dgm:pt modelId="{E2A34725-8821-4ECB-A293-87AB019E59BC}" type="sibTrans" cxnId="{C5D77CC7-97BD-44E9-8171-475C99AA0784}">
      <dgm:prSet/>
      <dgm:spPr/>
      <dgm:t>
        <a:bodyPr/>
        <a:lstStyle/>
        <a:p>
          <a:endParaRPr lang="ru-RU"/>
        </a:p>
      </dgm:t>
    </dgm:pt>
    <dgm:pt modelId="{DEFFD3C2-DC50-49AA-A92B-5EB684B412FD}">
      <dgm:prSet/>
      <dgm:spPr/>
      <dgm:t>
        <a:bodyPr/>
        <a:lstStyle/>
        <a:p>
          <a:r>
            <a:rPr lang="ru-RU" dirty="0" smtClean="0"/>
            <a:t>4. Правовое регулирование градостроительной деятельности</a:t>
          </a:r>
          <a:endParaRPr lang="ru-RU" dirty="0"/>
        </a:p>
      </dgm:t>
    </dgm:pt>
    <dgm:pt modelId="{4ABE1861-3DAE-4111-B4B4-A7D47F45774D}" type="parTrans" cxnId="{2719CC39-ABB6-42DF-BDD5-843B6DB700E9}">
      <dgm:prSet/>
      <dgm:spPr/>
      <dgm:t>
        <a:bodyPr/>
        <a:lstStyle/>
        <a:p>
          <a:endParaRPr lang="ru-RU"/>
        </a:p>
      </dgm:t>
    </dgm:pt>
    <dgm:pt modelId="{E38D3523-A6F8-4F32-9C25-E4F1D8EC9A17}" type="sibTrans" cxnId="{2719CC39-ABB6-42DF-BDD5-843B6DB700E9}">
      <dgm:prSet/>
      <dgm:spPr/>
      <dgm:t>
        <a:bodyPr/>
        <a:lstStyle/>
        <a:p>
          <a:endParaRPr lang="ru-RU"/>
        </a:p>
      </dgm:t>
    </dgm:pt>
    <dgm:pt modelId="{FC745A74-DF99-419F-B39B-78A211445164}">
      <dgm:prSet/>
      <dgm:spPr/>
      <dgm:t>
        <a:bodyPr/>
        <a:lstStyle/>
        <a:p>
          <a:r>
            <a:rPr lang="ru-RU" dirty="0" smtClean="0"/>
            <a:t>5. Комплексная инженерная подготовка и благоустройство городских  территорий </a:t>
          </a:r>
          <a:endParaRPr lang="ru-RU" dirty="0"/>
        </a:p>
      </dgm:t>
    </dgm:pt>
    <dgm:pt modelId="{CCF7A0F8-E194-4E18-8E8E-CAE2777A7F8D}" type="parTrans" cxnId="{8A020D22-FF3D-4571-9E8D-53C838C82314}">
      <dgm:prSet/>
      <dgm:spPr/>
      <dgm:t>
        <a:bodyPr/>
        <a:lstStyle/>
        <a:p>
          <a:endParaRPr lang="ru-RU"/>
        </a:p>
      </dgm:t>
    </dgm:pt>
    <dgm:pt modelId="{ADB41F01-FC9A-40B1-8C04-EF9147095BB1}" type="sibTrans" cxnId="{8A020D22-FF3D-4571-9E8D-53C838C82314}">
      <dgm:prSet/>
      <dgm:spPr/>
      <dgm:t>
        <a:bodyPr/>
        <a:lstStyle/>
        <a:p>
          <a:endParaRPr lang="ru-RU"/>
        </a:p>
      </dgm:t>
    </dgm:pt>
    <dgm:pt modelId="{FA243ED1-53E9-4625-915D-EB6F5665B55C}">
      <dgm:prSet/>
      <dgm:spPr/>
      <dgm:t>
        <a:bodyPr/>
        <a:lstStyle/>
        <a:p>
          <a:r>
            <a:rPr lang="ru-RU" smtClean="0"/>
            <a:t>6. Планирование и управление муниципальным социально-экономическим развитием</a:t>
          </a:r>
          <a:endParaRPr lang="ru-RU" dirty="0"/>
        </a:p>
      </dgm:t>
    </dgm:pt>
    <dgm:pt modelId="{29D527F6-DF70-4FD6-91F7-A5994B2EAB79}" type="parTrans" cxnId="{5D326C19-DB2D-41CE-9D74-DC6D04B12BF4}">
      <dgm:prSet/>
      <dgm:spPr/>
      <dgm:t>
        <a:bodyPr/>
        <a:lstStyle/>
        <a:p>
          <a:endParaRPr lang="ru-RU"/>
        </a:p>
      </dgm:t>
    </dgm:pt>
    <dgm:pt modelId="{57DF4DB7-C7A7-4904-B319-FE43FC086B78}" type="sibTrans" cxnId="{5D326C19-DB2D-41CE-9D74-DC6D04B12BF4}">
      <dgm:prSet/>
      <dgm:spPr/>
      <dgm:t>
        <a:bodyPr/>
        <a:lstStyle/>
        <a:p>
          <a:endParaRPr lang="ru-RU"/>
        </a:p>
      </dgm:t>
    </dgm:pt>
    <dgm:pt modelId="{9CF66F11-B497-43A9-9EAE-68710488469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7. Теория и механизмы современного государственного управления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F7DA9B5-B11A-410F-93C3-E2EDAE1642BD}" type="parTrans" cxnId="{C68E3A80-2259-4A4E-8A6C-B5D2B99E0E22}">
      <dgm:prSet/>
      <dgm:spPr/>
      <dgm:t>
        <a:bodyPr/>
        <a:lstStyle/>
        <a:p>
          <a:endParaRPr lang="ru-RU"/>
        </a:p>
      </dgm:t>
    </dgm:pt>
    <dgm:pt modelId="{3C248EF9-6F4E-4778-92E5-1C6B042DB7D2}" type="sibTrans" cxnId="{C68E3A80-2259-4A4E-8A6C-B5D2B99E0E22}">
      <dgm:prSet/>
      <dgm:spPr/>
      <dgm:t>
        <a:bodyPr/>
        <a:lstStyle/>
        <a:p>
          <a:endParaRPr lang="ru-RU"/>
        </a:p>
      </dgm:t>
    </dgm:pt>
    <dgm:pt modelId="{7AA9EED3-A49A-44FC-B0C3-85DE874F0472}" type="pres">
      <dgm:prSet presAssocID="{85D6D98F-C2FC-44F6-80E6-508A84E41A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80350-6A8C-401C-9B89-165A8CB08BB0}" type="pres">
      <dgm:prSet presAssocID="{2D4F5DDD-AADA-476B-8EE5-96769345040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0BDD9-8F33-4E0E-B7A5-B25BD6632251}" type="pres">
      <dgm:prSet presAssocID="{25E5C778-E8D6-4052-8FBA-6FBEA3B18AFD}" presName="spacer" presStyleCnt="0"/>
      <dgm:spPr/>
    </dgm:pt>
    <dgm:pt modelId="{FCC860AB-EB3B-4A92-8090-86D13CE0D6F7}" type="pres">
      <dgm:prSet presAssocID="{6E99FC7F-F500-4758-B1CA-412BB7573E3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C0693-F4E2-4BB0-B3F8-0754675EF028}" type="pres">
      <dgm:prSet presAssocID="{C41319EC-6CFE-4141-BFE0-8A56F6305A76}" presName="spacer" presStyleCnt="0"/>
      <dgm:spPr/>
    </dgm:pt>
    <dgm:pt modelId="{3B12EC70-2526-4304-9DE0-2EFB8EAE3568}" type="pres">
      <dgm:prSet presAssocID="{5DBCA86B-3CEC-4780-B54B-7CDCA87BD20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F3986-9728-4492-AF15-C108ED131B0E}" type="pres">
      <dgm:prSet presAssocID="{E2A34725-8821-4ECB-A293-87AB019E59BC}" presName="spacer" presStyleCnt="0"/>
      <dgm:spPr/>
    </dgm:pt>
    <dgm:pt modelId="{EE98BA95-0B67-4FFD-B34D-B99D72E77F98}" type="pres">
      <dgm:prSet presAssocID="{DEFFD3C2-DC50-49AA-A92B-5EB684B412F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9ABDF-29EA-4E91-A44B-999102191222}" type="pres">
      <dgm:prSet presAssocID="{E38D3523-A6F8-4F32-9C25-E4F1D8EC9A17}" presName="spacer" presStyleCnt="0"/>
      <dgm:spPr/>
    </dgm:pt>
    <dgm:pt modelId="{89C041FE-2B73-476F-BB4E-C2C1641A04B4}" type="pres">
      <dgm:prSet presAssocID="{FC745A74-DF99-419F-B39B-78A21144516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6CF30-CE9C-4F24-850B-B3D911B570C3}" type="pres">
      <dgm:prSet presAssocID="{ADB41F01-FC9A-40B1-8C04-EF9147095BB1}" presName="spacer" presStyleCnt="0"/>
      <dgm:spPr/>
    </dgm:pt>
    <dgm:pt modelId="{8E5155E4-9E11-4A71-B564-3BBEFE5E092D}" type="pres">
      <dgm:prSet presAssocID="{FA243ED1-53E9-4625-915D-EB6F5665B55C}" presName="parentText" presStyleLbl="node1" presStyleIdx="5" presStyleCnt="7" custLinFactNeighborY="54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BA5D-0FDE-481F-B44D-349BF912EE2F}" type="pres">
      <dgm:prSet presAssocID="{57DF4DB7-C7A7-4904-B319-FE43FC086B78}" presName="spacer" presStyleCnt="0"/>
      <dgm:spPr/>
    </dgm:pt>
    <dgm:pt modelId="{86224A07-C892-4C27-A4BC-737124FEA999}" type="pres">
      <dgm:prSet presAssocID="{9CF66F11-B497-43A9-9EAE-68710488469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C080C-E2EC-425A-BF37-67257A980E00}" type="presOf" srcId="{DEFFD3C2-DC50-49AA-A92B-5EB684B412FD}" destId="{EE98BA95-0B67-4FFD-B34D-B99D72E77F98}" srcOrd="0" destOrd="0" presId="urn:microsoft.com/office/officeart/2005/8/layout/vList2"/>
    <dgm:cxn modelId="{9128B4F8-099B-4B5F-BEFE-31C2AE669F32}" srcId="{85D6D98F-C2FC-44F6-80E6-508A84E41AAB}" destId="{2D4F5DDD-AADA-476B-8EE5-967693450401}" srcOrd="0" destOrd="0" parTransId="{8EAC0E95-FF83-463C-BB18-F3D92B88E466}" sibTransId="{25E5C778-E8D6-4052-8FBA-6FBEA3B18AFD}"/>
    <dgm:cxn modelId="{6DCA7687-C81F-443A-883C-7B1F3F40D7CC}" type="presOf" srcId="{6E99FC7F-F500-4758-B1CA-412BB7573E3C}" destId="{FCC860AB-EB3B-4A92-8090-86D13CE0D6F7}" srcOrd="0" destOrd="0" presId="urn:microsoft.com/office/officeart/2005/8/layout/vList2"/>
    <dgm:cxn modelId="{C5D77CC7-97BD-44E9-8171-475C99AA0784}" srcId="{85D6D98F-C2FC-44F6-80E6-508A84E41AAB}" destId="{5DBCA86B-3CEC-4780-B54B-7CDCA87BD20D}" srcOrd="2" destOrd="0" parTransId="{A04035A5-2B42-4F8E-A9FF-F3CAB19C7A67}" sibTransId="{E2A34725-8821-4ECB-A293-87AB019E59BC}"/>
    <dgm:cxn modelId="{3545EFFF-F97E-4FA1-9A2F-19D74CF01829}" type="presOf" srcId="{5DBCA86B-3CEC-4780-B54B-7CDCA87BD20D}" destId="{3B12EC70-2526-4304-9DE0-2EFB8EAE3568}" srcOrd="0" destOrd="0" presId="urn:microsoft.com/office/officeart/2005/8/layout/vList2"/>
    <dgm:cxn modelId="{09C5CD8E-5379-441A-9C27-3D22B4BA03A0}" type="presOf" srcId="{FC745A74-DF99-419F-B39B-78A211445164}" destId="{89C041FE-2B73-476F-BB4E-C2C1641A04B4}" srcOrd="0" destOrd="0" presId="urn:microsoft.com/office/officeart/2005/8/layout/vList2"/>
    <dgm:cxn modelId="{C43F5BE7-F364-4CE6-80B6-E3F4DCF577AD}" type="presOf" srcId="{9CF66F11-B497-43A9-9EAE-687104884699}" destId="{86224A07-C892-4C27-A4BC-737124FEA999}" srcOrd="0" destOrd="0" presId="urn:microsoft.com/office/officeart/2005/8/layout/vList2"/>
    <dgm:cxn modelId="{E3BF80D6-094D-4FD9-AF81-244720818912}" type="presOf" srcId="{2D4F5DDD-AADA-476B-8EE5-967693450401}" destId="{C6780350-6A8C-401C-9B89-165A8CB08BB0}" srcOrd="0" destOrd="0" presId="urn:microsoft.com/office/officeart/2005/8/layout/vList2"/>
    <dgm:cxn modelId="{C68E3A80-2259-4A4E-8A6C-B5D2B99E0E22}" srcId="{85D6D98F-C2FC-44F6-80E6-508A84E41AAB}" destId="{9CF66F11-B497-43A9-9EAE-687104884699}" srcOrd="6" destOrd="0" parTransId="{CF7DA9B5-B11A-410F-93C3-E2EDAE1642BD}" sibTransId="{3C248EF9-6F4E-4778-92E5-1C6B042DB7D2}"/>
    <dgm:cxn modelId="{8A020D22-FF3D-4571-9E8D-53C838C82314}" srcId="{85D6D98F-C2FC-44F6-80E6-508A84E41AAB}" destId="{FC745A74-DF99-419F-B39B-78A211445164}" srcOrd="4" destOrd="0" parTransId="{CCF7A0F8-E194-4E18-8E8E-CAE2777A7F8D}" sibTransId="{ADB41F01-FC9A-40B1-8C04-EF9147095BB1}"/>
    <dgm:cxn modelId="{34F8B0C3-E61D-438E-B86B-CE169633F8A0}" srcId="{85D6D98F-C2FC-44F6-80E6-508A84E41AAB}" destId="{6E99FC7F-F500-4758-B1CA-412BB7573E3C}" srcOrd="1" destOrd="0" parTransId="{8637E8DA-CB90-424C-8E95-63F7DF5582F3}" sibTransId="{C41319EC-6CFE-4141-BFE0-8A56F6305A76}"/>
    <dgm:cxn modelId="{7A938933-EB2D-43EE-8E93-A3DE875FF0C0}" type="presOf" srcId="{85D6D98F-C2FC-44F6-80E6-508A84E41AAB}" destId="{7AA9EED3-A49A-44FC-B0C3-85DE874F0472}" srcOrd="0" destOrd="0" presId="urn:microsoft.com/office/officeart/2005/8/layout/vList2"/>
    <dgm:cxn modelId="{2719CC39-ABB6-42DF-BDD5-843B6DB700E9}" srcId="{85D6D98F-C2FC-44F6-80E6-508A84E41AAB}" destId="{DEFFD3C2-DC50-49AA-A92B-5EB684B412FD}" srcOrd="3" destOrd="0" parTransId="{4ABE1861-3DAE-4111-B4B4-A7D47F45774D}" sibTransId="{E38D3523-A6F8-4F32-9C25-E4F1D8EC9A17}"/>
    <dgm:cxn modelId="{5D326C19-DB2D-41CE-9D74-DC6D04B12BF4}" srcId="{85D6D98F-C2FC-44F6-80E6-508A84E41AAB}" destId="{FA243ED1-53E9-4625-915D-EB6F5665B55C}" srcOrd="5" destOrd="0" parTransId="{29D527F6-DF70-4FD6-91F7-A5994B2EAB79}" sibTransId="{57DF4DB7-C7A7-4904-B319-FE43FC086B78}"/>
    <dgm:cxn modelId="{480049CD-64A9-4D8D-BBE5-C18ECAC342B5}" type="presOf" srcId="{FA243ED1-53E9-4625-915D-EB6F5665B55C}" destId="{8E5155E4-9E11-4A71-B564-3BBEFE5E092D}" srcOrd="0" destOrd="0" presId="urn:microsoft.com/office/officeart/2005/8/layout/vList2"/>
    <dgm:cxn modelId="{889F6004-762F-4988-A7F5-D8D5648C91AB}" type="presParOf" srcId="{7AA9EED3-A49A-44FC-B0C3-85DE874F0472}" destId="{C6780350-6A8C-401C-9B89-165A8CB08BB0}" srcOrd="0" destOrd="0" presId="urn:microsoft.com/office/officeart/2005/8/layout/vList2"/>
    <dgm:cxn modelId="{2653908C-E51D-4B34-9953-883157C61EFE}" type="presParOf" srcId="{7AA9EED3-A49A-44FC-B0C3-85DE874F0472}" destId="{B150BDD9-8F33-4E0E-B7A5-B25BD6632251}" srcOrd="1" destOrd="0" presId="urn:microsoft.com/office/officeart/2005/8/layout/vList2"/>
    <dgm:cxn modelId="{6BB0210A-A863-461A-BA78-E257981A61A9}" type="presParOf" srcId="{7AA9EED3-A49A-44FC-B0C3-85DE874F0472}" destId="{FCC860AB-EB3B-4A92-8090-86D13CE0D6F7}" srcOrd="2" destOrd="0" presId="urn:microsoft.com/office/officeart/2005/8/layout/vList2"/>
    <dgm:cxn modelId="{5E669732-C34D-4D17-89BB-71F746C3C21C}" type="presParOf" srcId="{7AA9EED3-A49A-44FC-B0C3-85DE874F0472}" destId="{56AC0693-F4E2-4BB0-B3F8-0754675EF028}" srcOrd="3" destOrd="0" presId="urn:microsoft.com/office/officeart/2005/8/layout/vList2"/>
    <dgm:cxn modelId="{A1F08438-258E-43D9-B99F-2BD6E2518A0E}" type="presParOf" srcId="{7AA9EED3-A49A-44FC-B0C3-85DE874F0472}" destId="{3B12EC70-2526-4304-9DE0-2EFB8EAE3568}" srcOrd="4" destOrd="0" presId="urn:microsoft.com/office/officeart/2005/8/layout/vList2"/>
    <dgm:cxn modelId="{FD6AF919-7315-4F11-8072-2208A42CDCA5}" type="presParOf" srcId="{7AA9EED3-A49A-44FC-B0C3-85DE874F0472}" destId="{FA0F3986-9728-4492-AF15-C108ED131B0E}" srcOrd="5" destOrd="0" presId="urn:microsoft.com/office/officeart/2005/8/layout/vList2"/>
    <dgm:cxn modelId="{DA4D5153-682A-4BA9-939C-3B6059E8DE55}" type="presParOf" srcId="{7AA9EED3-A49A-44FC-B0C3-85DE874F0472}" destId="{EE98BA95-0B67-4FFD-B34D-B99D72E77F98}" srcOrd="6" destOrd="0" presId="urn:microsoft.com/office/officeart/2005/8/layout/vList2"/>
    <dgm:cxn modelId="{D36D46CF-658E-41B9-B06E-E0515AA4B815}" type="presParOf" srcId="{7AA9EED3-A49A-44FC-B0C3-85DE874F0472}" destId="{2EA9ABDF-29EA-4E91-A44B-999102191222}" srcOrd="7" destOrd="0" presId="urn:microsoft.com/office/officeart/2005/8/layout/vList2"/>
    <dgm:cxn modelId="{6239CC66-AD4E-48B0-8685-D11A6F698AF5}" type="presParOf" srcId="{7AA9EED3-A49A-44FC-B0C3-85DE874F0472}" destId="{89C041FE-2B73-476F-BB4E-C2C1641A04B4}" srcOrd="8" destOrd="0" presId="urn:microsoft.com/office/officeart/2005/8/layout/vList2"/>
    <dgm:cxn modelId="{0A3FB47C-C8FC-41C5-8B11-09C96C75783C}" type="presParOf" srcId="{7AA9EED3-A49A-44FC-B0C3-85DE874F0472}" destId="{D246CF30-CE9C-4F24-850B-B3D911B570C3}" srcOrd="9" destOrd="0" presId="urn:microsoft.com/office/officeart/2005/8/layout/vList2"/>
    <dgm:cxn modelId="{A7AEA637-5FC5-4092-9470-F97CCC7494D5}" type="presParOf" srcId="{7AA9EED3-A49A-44FC-B0C3-85DE874F0472}" destId="{8E5155E4-9E11-4A71-B564-3BBEFE5E092D}" srcOrd="10" destOrd="0" presId="urn:microsoft.com/office/officeart/2005/8/layout/vList2"/>
    <dgm:cxn modelId="{5AD6EAC0-3AD0-41F4-8FFF-1A9B4B4E56A7}" type="presParOf" srcId="{7AA9EED3-A49A-44FC-B0C3-85DE874F0472}" destId="{F0BDBA5D-0FDE-481F-B44D-349BF912EE2F}" srcOrd="11" destOrd="0" presId="urn:microsoft.com/office/officeart/2005/8/layout/vList2"/>
    <dgm:cxn modelId="{5DB2D4BF-F6BA-4291-8DBF-375B1DB6811D}" type="presParOf" srcId="{7AA9EED3-A49A-44FC-B0C3-85DE874F0472}" destId="{86224A07-C892-4C27-A4BC-737124FEA99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5D3157-E860-4844-BDC7-AB390AC84FB8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14BC6F-9B54-441B-B9DD-0F1A7950032E}">
      <dgm:prSet phldrT="[Текст]" custT="1"/>
      <dgm:spPr/>
      <dgm:t>
        <a:bodyPr/>
        <a:lstStyle/>
        <a:p>
          <a:r>
            <a:rPr lang="ru-RU" sz="1500" dirty="0" smtClean="0"/>
            <a:t>1. Функционально-планировочное развитие городских территорий</a:t>
          </a:r>
          <a:endParaRPr lang="ru-RU" sz="1500" dirty="0"/>
        </a:p>
      </dgm:t>
    </dgm:pt>
    <dgm:pt modelId="{70FE9418-42D6-4245-BDBE-1EC05673B06B}" type="parTrans" cxnId="{4650A396-E866-45BD-BC46-03D357A7E9C8}">
      <dgm:prSet/>
      <dgm:spPr/>
      <dgm:t>
        <a:bodyPr/>
        <a:lstStyle/>
        <a:p>
          <a:endParaRPr lang="ru-RU" sz="1500"/>
        </a:p>
      </dgm:t>
    </dgm:pt>
    <dgm:pt modelId="{62C1072D-3377-492B-9010-6D529AB118E5}" type="sibTrans" cxnId="{4650A396-E866-45BD-BC46-03D357A7E9C8}">
      <dgm:prSet/>
      <dgm:spPr/>
      <dgm:t>
        <a:bodyPr/>
        <a:lstStyle/>
        <a:p>
          <a:endParaRPr lang="ru-RU" sz="1500"/>
        </a:p>
      </dgm:t>
    </dgm:pt>
    <dgm:pt modelId="{0573D88D-5BAE-4538-99CF-927436C2BDA2}">
      <dgm:prSet custT="1"/>
      <dgm:spPr/>
      <dgm:t>
        <a:bodyPr/>
        <a:lstStyle/>
        <a:p>
          <a:r>
            <a:rPr lang="ru-RU" sz="1500" dirty="0" smtClean="0"/>
            <a:t>2. Транспортные системы городов</a:t>
          </a:r>
        </a:p>
      </dgm:t>
    </dgm:pt>
    <dgm:pt modelId="{E9FC87B9-57AD-4260-A5C3-31C682678C81}" type="parTrans" cxnId="{7C82D427-2E2D-4142-BB21-F005789C11D5}">
      <dgm:prSet/>
      <dgm:spPr/>
      <dgm:t>
        <a:bodyPr/>
        <a:lstStyle/>
        <a:p>
          <a:endParaRPr lang="ru-RU" sz="1500"/>
        </a:p>
      </dgm:t>
    </dgm:pt>
    <dgm:pt modelId="{9373A600-6329-4466-B5DD-EABFB1A808C9}" type="sibTrans" cxnId="{7C82D427-2E2D-4142-BB21-F005789C11D5}">
      <dgm:prSet/>
      <dgm:spPr/>
      <dgm:t>
        <a:bodyPr/>
        <a:lstStyle/>
        <a:p>
          <a:endParaRPr lang="ru-RU" sz="1500"/>
        </a:p>
      </dgm:t>
    </dgm:pt>
    <dgm:pt modelId="{84309476-B134-4FDC-8CBF-A88136FD91BB}">
      <dgm:prSet custT="1"/>
      <dgm:spPr/>
      <dgm:t>
        <a:bodyPr/>
        <a:lstStyle/>
        <a:p>
          <a:r>
            <a:rPr lang="ru-RU" sz="1500" dirty="0" smtClean="0"/>
            <a:t>4. Городские ландшафты</a:t>
          </a:r>
        </a:p>
      </dgm:t>
    </dgm:pt>
    <dgm:pt modelId="{0EC7A614-84CA-4DDE-8AE5-0D5F76AF9895}" type="parTrans" cxnId="{1354D834-4289-4D37-B4C7-8F73A8D0B70E}">
      <dgm:prSet/>
      <dgm:spPr/>
      <dgm:t>
        <a:bodyPr/>
        <a:lstStyle/>
        <a:p>
          <a:endParaRPr lang="ru-RU" sz="1500"/>
        </a:p>
      </dgm:t>
    </dgm:pt>
    <dgm:pt modelId="{DF1DF6B6-8E43-4200-9AF2-4F8B65416B09}" type="sibTrans" cxnId="{1354D834-4289-4D37-B4C7-8F73A8D0B70E}">
      <dgm:prSet/>
      <dgm:spPr/>
      <dgm:t>
        <a:bodyPr/>
        <a:lstStyle/>
        <a:p>
          <a:endParaRPr lang="ru-RU" sz="1500"/>
        </a:p>
      </dgm:t>
    </dgm:pt>
    <dgm:pt modelId="{D54B7080-BBA1-4887-A8D3-F936A7DFA5D6}">
      <dgm:prSet custT="1"/>
      <dgm:spPr/>
      <dgm:t>
        <a:bodyPr/>
        <a:lstStyle/>
        <a:p>
          <a:r>
            <a:rPr lang="ru-RU" sz="1500" dirty="0" smtClean="0"/>
            <a:t>5. Современные концепции развития городов в контексте новых глобальных вызовов</a:t>
          </a:r>
        </a:p>
      </dgm:t>
    </dgm:pt>
    <dgm:pt modelId="{CF308147-F511-4CE9-A3ED-5CFE9D350456}" type="parTrans" cxnId="{FAF34F24-7F96-4296-8801-9AC7005EB670}">
      <dgm:prSet/>
      <dgm:spPr/>
      <dgm:t>
        <a:bodyPr/>
        <a:lstStyle/>
        <a:p>
          <a:endParaRPr lang="ru-RU" sz="1500"/>
        </a:p>
      </dgm:t>
    </dgm:pt>
    <dgm:pt modelId="{A57A8C04-3DD7-4BE2-B843-1B00FB4FE0B7}" type="sibTrans" cxnId="{FAF34F24-7F96-4296-8801-9AC7005EB670}">
      <dgm:prSet/>
      <dgm:spPr/>
      <dgm:t>
        <a:bodyPr/>
        <a:lstStyle/>
        <a:p>
          <a:endParaRPr lang="ru-RU" sz="1500"/>
        </a:p>
      </dgm:t>
    </dgm:pt>
    <dgm:pt modelId="{3346076D-CB5F-4529-A5C9-DEBBFB337A06}">
      <dgm:prSet custT="1"/>
      <dgm:spPr/>
      <dgm:t>
        <a:bodyPr/>
        <a:lstStyle/>
        <a:p>
          <a:r>
            <a:rPr lang="ru-RU" sz="1500" dirty="0" smtClean="0"/>
            <a:t>6. Жилищная экономика и жилищная политика</a:t>
          </a:r>
        </a:p>
      </dgm:t>
    </dgm:pt>
    <dgm:pt modelId="{E16C1A0E-D6C8-40D2-B9D3-5CD25A29584F}" type="parTrans" cxnId="{CEC8DB1F-C4B4-48C4-850B-A13227821A11}">
      <dgm:prSet/>
      <dgm:spPr/>
      <dgm:t>
        <a:bodyPr/>
        <a:lstStyle/>
        <a:p>
          <a:endParaRPr lang="ru-RU" sz="1500"/>
        </a:p>
      </dgm:t>
    </dgm:pt>
    <dgm:pt modelId="{57678246-D532-47E1-BDC0-3059A74B3754}" type="sibTrans" cxnId="{CEC8DB1F-C4B4-48C4-850B-A13227821A11}">
      <dgm:prSet/>
      <dgm:spPr/>
      <dgm:t>
        <a:bodyPr/>
        <a:lstStyle/>
        <a:p>
          <a:endParaRPr lang="ru-RU" sz="1500"/>
        </a:p>
      </dgm:t>
    </dgm:pt>
    <dgm:pt modelId="{0FA62777-E3AD-43BB-8C69-D67A34C658BD}">
      <dgm:prSet custT="1"/>
      <dgm:spPr/>
      <dgm:t>
        <a:bodyPr/>
        <a:lstStyle/>
        <a:p>
          <a:r>
            <a:rPr lang="ru-RU" sz="1500" dirty="0" smtClean="0"/>
            <a:t>7. Планирование транспортных систем урбанизированных территорий</a:t>
          </a:r>
        </a:p>
      </dgm:t>
    </dgm:pt>
    <dgm:pt modelId="{C0FF2BDC-AD6B-4F1E-A496-75CC209D523E}" type="parTrans" cxnId="{30504BBD-E552-4612-B0AB-9DAF00AB652B}">
      <dgm:prSet/>
      <dgm:spPr/>
      <dgm:t>
        <a:bodyPr/>
        <a:lstStyle/>
        <a:p>
          <a:endParaRPr lang="ru-RU" sz="1500"/>
        </a:p>
      </dgm:t>
    </dgm:pt>
    <dgm:pt modelId="{1B8F084B-D1D5-4F7B-AF72-D43B0039CBFF}" type="sibTrans" cxnId="{30504BBD-E552-4612-B0AB-9DAF00AB652B}">
      <dgm:prSet/>
      <dgm:spPr/>
      <dgm:t>
        <a:bodyPr/>
        <a:lstStyle/>
        <a:p>
          <a:endParaRPr lang="ru-RU" sz="1500"/>
        </a:p>
      </dgm:t>
    </dgm:pt>
    <dgm:pt modelId="{6E3478D1-CB9D-41D6-BA1A-B580576F1B8D}">
      <dgm:prSet custT="1"/>
      <dgm:spPr/>
      <dgm:t>
        <a:bodyPr/>
        <a:lstStyle/>
        <a:p>
          <a:r>
            <a:rPr lang="ru-RU" sz="1500" smtClean="0"/>
            <a:t>8. Развитие городской коммунальной инфраструктуры</a:t>
          </a:r>
          <a:endParaRPr lang="ru-RU" sz="1500" dirty="0" smtClean="0"/>
        </a:p>
      </dgm:t>
    </dgm:pt>
    <dgm:pt modelId="{D8E5F92E-69AB-4F28-9434-0BE1C3DF48AF}" type="parTrans" cxnId="{FC78F538-93DB-42AA-96AE-21C7FCD43543}">
      <dgm:prSet/>
      <dgm:spPr/>
      <dgm:t>
        <a:bodyPr/>
        <a:lstStyle/>
        <a:p>
          <a:endParaRPr lang="ru-RU" sz="1500"/>
        </a:p>
      </dgm:t>
    </dgm:pt>
    <dgm:pt modelId="{AA3650EF-0211-4FA6-891A-BECAA38DDA34}" type="sibTrans" cxnId="{FC78F538-93DB-42AA-96AE-21C7FCD43543}">
      <dgm:prSet/>
      <dgm:spPr/>
      <dgm:t>
        <a:bodyPr/>
        <a:lstStyle/>
        <a:p>
          <a:endParaRPr lang="ru-RU" sz="1500"/>
        </a:p>
      </dgm:t>
    </dgm:pt>
    <dgm:pt modelId="{72985AA7-38C2-4CC7-8C87-BE29850D1342}">
      <dgm:prSet custT="1"/>
      <dgm:spPr/>
      <dgm:t>
        <a:bodyPr/>
        <a:lstStyle/>
        <a:p>
          <a:r>
            <a:rPr lang="ru-RU" sz="1500" dirty="0" smtClean="0"/>
            <a:t>9. Техническое регулирование в строительстве</a:t>
          </a:r>
          <a:endParaRPr lang="ru-RU" sz="1500" dirty="0"/>
        </a:p>
      </dgm:t>
    </dgm:pt>
    <dgm:pt modelId="{B6F2596C-C5DA-40B6-AB9C-31A36666EC70}" type="parTrans" cxnId="{1EDBB63D-E3BA-4C03-9B5B-239B5775A683}">
      <dgm:prSet/>
      <dgm:spPr/>
      <dgm:t>
        <a:bodyPr/>
        <a:lstStyle/>
        <a:p>
          <a:endParaRPr lang="ru-RU" sz="1500"/>
        </a:p>
      </dgm:t>
    </dgm:pt>
    <dgm:pt modelId="{F6353C41-CC95-44E6-9471-FA3FDEEB4F59}" type="sibTrans" cxnId="{1EDBB63D-E3BA-4C03-9B5B-239B5775A683}">
      <dgm:prSet/>
      <dgm:spPr/>
      <dgm:t>
        <a:bodyPr/>
        <a:lstStyle/>
        <a:p>
          <a:endParaRPr lang="ru-RU" sz="1500"/>
        </a:p>
      </dgm:t>
    </dgm:pt>
    <dgm:pt modelId="{4027AF83-E074-4CCB-9B8C-27B774118F99}">
      <dgm:prSet custT="1"/>
      <dgm:spPr/>
      <dgm:t>
        <a:bodyPr/>
        <a:lstStyle/>
        <a:p>
          <a:r>
            <a:rPr lang="ru-RU" sz="1500" dirty="0" smtClean="0"/>
            <a:t>3. Экономика городского хозяйства</a:t>
          </a:r>
        </a:p>
      </dgm:t>
    </dgm:pt>
    <dgm:pt modelId="{2D0FF7EB-9085-4A9B-918E-7675E4473E19}" type="sibTrans" cxnId="{81F3353E-C244-4DF3-A655-94B5D40A9083}">
      <dgm:prSet/>
      <dgm:spPr/>
      <dgm:t>
        <a:bodyPr/>
        <a:lstStyle/>
        <a:p>
          <a:endParaRPr lang="ru-RU" sz="1500"/>
        </a:p>
      </dgm:t>
    </dgm:pt>
    <dgm:pt modelId="{9B72EB29-DE4B-4067-AE72-FAC09715E61C}" type="parTrans" cxnId="{81F3353E-C244-4DF3-A655-94B5D40A9083}">
      <dgm:prSet/>
      <dgm:spPr/>
      <dgm:t>
        <a:bodyPr/>
        <a:lstStyle/>
        <a:p>
          <a:endParaRPr lang="ru-RU" sz="1500"/>
        </a:p>
      </dgm:t>
    </dgm:pt>
    <dgm:pt modelId="{7E1CF797-0D31-49CE-AF0F-4E8DBE0FB1CC}" type="pres">
      <dgm:prSet presAssocID="{E75D3157-E860-4844-BDC7-AB390AC84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7791B-E4C9-4FC8-B4AE-C085CE390251}" type="pres">
      <dgm:prSet presAssocID="{8314BC6F-9B54-441B-B9DD-0F1A7950032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A49BB-2697-439B-87FA-3404D439FC1F}" type="pres">
      <dgm:prSet presAssocID="{62C1072D-3377-492B-9010-6D529AB118E5}" presName="spacer" presStyleCnt="0"/>
      <dgm:spPr/>
    </dgm:pt>
    <dgm:pt modelId="{684729C9-AD13-4B8F-A807-9CFAD5DA9309}" type="pres">
      <dgm:prSet presAssocID="{0573D88D-5BAE-4538-99CF-927436C2BDA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D5477-63E2-4411-ADDE-4823022B921C}" type="pres">
      <dgm:prSet presAssocID="{9373A600-6329-4466-B5DD-EABFB1A808C9}" presName="spacer" presStyleCnt="0"/>
      <dgm:spPr/>
    </dgm:pt>
    <dgm:pt modelId="{801FAFF4-07B5-482F-9DF2-F1395C025925}" type="pres">
      <dgm:prSet presAssocID="{4027AF83-E074-4CCB-9B8C-27B774118F9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F29EB-9354-4ABF-AA62-08C356A328BB}" type="pres">
      <dgm:prSet presAssocID="{2D0FF7EB-9085-4A9B-918E-7675E4473E19}" presName="spacer" presStyleCnt="0"/>
      <dgm:spPr/>
    </dgm:pt>
    <dgm:pt modelId="{A668A60D-D86D-4021-9AE5-B0FBE5CFA669}" type="pres">
      <dgm:prSet presAssocID="{84309476-B134-4FDC-8CBF-A88136FD91BB}" presName="parentText" presStyleLbl="node1" presStyleIdx="3" presStyleCnt="9" custLinFactNeighborX="-12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BBEF7-4A6B-4662-B2D4-45869FCD8242}" type="pres">
      <dgm:prSet presAssocID="{DF1DF6B6-8E43-4200-9AF2-4F8B65416B09}" presName="spacer" presStyleCnt="0"/>
      <dgm:spPr/>
    </dgm:pt>
    <dgm:pt modelId="{97CACA7D-35A0-4441-8103-67BB691C1C29}" type="pres">
      <dgm:prSet presAssocID="{D54B7080-BBA1-4887-A8D3-F936A7DFA5D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703F7-E90F-49DF-850A-62E0FABE182C}" type="pres">
      <dgm:prSet presAssocID="{A57A8C04-3DD7-4BE2-B843-1B00FB4FE0B7}" presName="spacer" presStyleCnt="0"/>
      <dgm:spPr/>
    </dgm:pt>
    <dgm:pt modelId="{850C328E-89DC-46FC-8F5D-374E5D977A00}" type="pres">
      <dgm:prSet presAssocID="{3346076D-CB5F-4529-A5C9-DEBBFB337A0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AD2A3-E052-4690-93A5-0C25698F82B6}" type="pres">
      <dgm:prSet presAssocID="{57678246-D532-47E1-BDC0-3059A74B3754}" presName="spacer" presStyleCnt="0"/>
      <dgm:spPr/>
    </dgm:pt>
    <dgm:pt modelId="{C8B1F9B4-6709-4246-A6E9-DC499D21F875}" type="pres">
      <dgm:prSet presAssocID="{0FA62777-E3AD-43BB-8C69-D67A34C658B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79D8D-EF48-42B7-9063-9177BFE81218}" type="pres">
      <dgm:prSet presAssocID="{1B8F084B-D1D5-4F7B-AF72-D43B0039CBFF}" presName="spacer" presStyleCnt="0"/>
      <dgm:spPr/>
    </dgm:pt>
    <dgm:pt modelId="{18617FFE-DA43-4B8B-805F-F62A55620585}" type="pres">
      <dgm:prSet presAssocID="{6E3478D1-CB9D-41D6-BA1A-B580576F1B8D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32D93-D351-4DF2-A4F3-2DEB3F9F7EED}" type="pres">
      <dgm:prSet presAssocID="{AA3650EF-0211-4FA6-891A-BECAA38DDA34}" presName="spacer" presStyleCnt="0"/>
      <dgm:spPr/>
    </dgm:pt>
    <dgm:pt modelId="{13A8880C-BD2A-4505-9464-7FF0EA5531FD}" type="pres">
      <dgm:prSet presAssocID="{72985AA7-38C2-4CC7-8C87-BE29850D134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027EC-463B-444D-A9A1-716DE1826746}" type="presOf" srcId="{84309476-B134-4FDC-8CBF-A88136FD91BB}" destId="{A668A60D-D86D-4021-9AE5-B0FBE5CFA669}" srcOrd="0" destOrd="0" presId="urn:microsoft.com/office/officeart/2005/8/layout/vList2"/>
    <dgm:cxn modelId="{3E010AA9-F09D-40E0-B042-562D428E9867}" type="presOf" srcId="{8314BC6F-9B54-441B-B9DD-0F1A7950032E}" destId="{AE37791B-E4C9-4FC8-B4AE-C085CE390251}" srcOrd="0" destOrd="0" presId="urn:microsoft.com/office/officeart/2005/8/layout/vList2"/>
    <dgm:cxn modelId="{0708BDE8-20AC-492F-A3EF-2E1DF0D39DE9}" type="presOf" srcId="{3346076D-CB5F-4529-A5C9-DEBBFB337A06}" destId="{850C328E-89DC-46FC-8F5D-374E5D977A00}" srcOrd="0" destOrd="0" presId="urn:microsoft.com/office/officeart/2005/8/layout/vList2"/>
    <dgm:cxn modelId="{7C82D427-2E2D-4142-BB21-F005789C11D5}" srcId="{E75D3157-E860-4844-BDC7-AB390AC84FB8}" destId="{0573D88D-5BAE-4538-99CF-927436C2BDA2}" srcOrd="1" destOrd="0" parTransId="{E9FC87B9-57AD-4260-A5C3-31C682678C81}" sibTransId="{9373A600-6329-4466-B5DD-EABFB1A808C9}"/>
    <dgm:cxn modelId="{FC78F538-93DB-42AA-96AE-21C7FCD43543}" srcId="{E75D3157-E860-4844-BDC7-AB390AC84FB8}" destId="{6E3478D1-CB9D-41D6-BA1A-B580576F1B8D}" srcOrd="7" destOrd="0" parTransId="{D8E5F92E-69AB-4F28-9434-0BE1C3DF48AF}" sibTransId="{AA3650EF-0211-4FA6-891A-BECAA38DDA34}"/>
    <dgm:cxn modelId="{F7B8AB00-DECF-4606-9703-8BD5E9C68A4A}" type="presOf" srcId="{E75D3157-E860-4844-BDC7-AB390AC84FB8}" destId="{7E1CF797-0D31-49CE-AF0F-4E8DBE0FB1CC}" srcOrd="0" destOrd="0" presId="urn:microsoft.com/office/officeart/2005/8/layout/vList2"/>
    <dgm:cxn modelId="{FAF34F24-7F96-4296-8801-9AC7005EB670}" srcId="{E75D3157-E860-4844-BDC7-AB390AC84FB8}" destId="{D54B7080-BBA1-4887-A8D3-F936A7DFA5D6}" srcOrd="4" destOrd="0" parTransId="{CF308147-F511-4CE9-A3ED-5CFE9D350456}" sibTransId="{A57A8C04-3DD7-4BE2-B843-1B00FB4FE0B7}"/>
    <dgm:cxn modelId="{E3C2F4A5-EF57-4EA1-AA69-1E3828E01C3F}" type="presOf" srcId="{0FA62777-E3AD-43BB-8C69-D67A34C658BD}" destId="{C8B1F9B4-6709-4246-A6E9-DC499D21F875}" srcOrd="0" destOrd="0" presId="urn:microsoft.com/office/officeart/2005/8/layout/vList2"/>
    <dgm:cxn modelId="{4650A396-E866-45BD-BC46-03D357A7E9C8}" srcId="{E75D3157-E860-4844-BDC7-AB390AC84FB8}" destId="{8314BC6F-9B54-441B-B9DD-0F1A7950032E}" srcOrd="0" destOrd="0" parTransId="{70FE9418-42D6-4245-BDBE-1EC05673B06B}" sibTransId="{62C1072D-3377-492B-9010-6D529AB118E5}"/>
    <dgm:cxn modelId="{13E86E12-43C5-4021-AE52-223EF5C500FE}" type="presOf" srcId="{0573D88D-5BAE-4538-99CF-927436C2BDA2}" destId="{684729C9-AD13-4B8F-A807-9CFAD5DA9309}" srcOrd="0" destOrd="0" presId="urn:microsoft.com/office/officeart/2005/8/layout/vList2"/>
    <dgm:cxn modelId="{30504BBD-E552-4612-B0AB-9DAF00AB652B}" srcId="{E75D3157-E860-4844-BDC7-AB390AC84FB8}" destId="{0FA62777-E3AD-43BB-8C69-D67A34C658BD}" srcOrd="6" destOrd="0" parTransId="{C0FF2BDC-AD6B-4F1E-A496-75CC209D523E}" sibTransId="{1B8F084B-D1D5-4F7B-AF72-D43B0039CBFF}"/>
    <dgm:cxn modelId="{1354D834-4289-4D37-B4C7-8F73A8D0B70E}" srcId="{E75D3157-E860-4844-BDC7-AB390AC84FB8}" destId="{84309476-B134-4FDC-8CBF-A88136FD91BB}" srcOrd="3" destOrd="0" parTransId="{0EC7A614-84CA-4DDE-8AE5-0D5F76AF9895}" sibTransId="{DF1DF6B6-8E43-4200-9AF2-4F8B65416B09}"/>
    <dgm:cxn modelId="{81F3353E-C244-4DF3-A655-94B5D40A9083}" srcId="{E75D3157-E860-4844-BDC7-AB390AC84FB8}" destId="{4027AF83-E074-4CCB-9B8C-27B774118F99}" srcOrd="2" destOrd="0" parTransId="{9B72EB29-DE4B-4067-AE72-FAC09715E61C}" sibTransId="{2D0FF7EB-9085-4A9B-918E-7675E4473E19}"/>
    <dgm:cxn modelId="{1EDBB63D-E3BA-4C03-9B5B-239B5775A683}" srcId="{E75D3157-E860-4844-BDC7-AB390AC84FB8}" destId="{72985AA7-38C2-4CC7-8C87-BE29850D1342}" srcOrd="8" destOrd="0" parTransId="{B6F2596C-C5DA-40B6-AB9C-31A36666EC70}" sibTransId="{F6353C41-CC95-44E6-9471-FA3FDEEB4F59}"/>
    <dgm:cxn modelId="{0D84E165-B13F-481E-BD03-62ABA5EAF89E}" type="presOf" srcId="{4027AF83-E074-4CCB-9B8C-27B774118F99}" destId="{801FAFF4-07B5-482F-9DF2-F1395C025925}" srcOrd="0" destOrd="0" presId="urn:microsoft.com/office/officeart/2005/8/layout/vList2"/>
    <dgm:cxn modelId="{7BFFF63B-42BF-4E73-ADAF-8E10511AC27E}" type="presOf" srcId="{72985AA7-38C2-4CC7-8C87-BE29850D1342}" destId="{13A8880C-BD2A-4505-9464-7FF0EA5531FD}" srcOrd="0" destOrd="0" presId="urn:microsoft.com/office/officeart/2005/8/layout/vList2"/>
    <dgm:cxn modelId="{CEC8DB1F-C4B4-48C4-850B-A13227821A11}" srcId="{E75D3157-E860-4844-BDC7-AB390AC84FB8}" destId="{3346076D-CB5F-4529-A5C9-DEBBFB337A06}" srcOrd="5" destOrd="0" parTransId="{E16C1A0E-D6C8-40D2-B9D3-5CD25A29584F}" sibTransId="{57678246-D532-47E1-BDC0-3059A74B3754}"/>
    <dgm:cxn modelId="{D4F025A0-5C8C-40CC-B42C-64532691DC2A}" type="presOf" srcId="{6E3478D1-CB9D-41D6-BA1A-B580576F1B8D}" destId="{18617FFE-DA43-4B8B-805F-F62A55620585}" srcOrd="0" destOrd="0" presId="urn:microsoft.com/office/officeart/2005/8/layout/vList2"/>
    <dgm:cxn modelId="{A36950E1-E500-4E86-8181-355B67E77FBD}" type="presOf" srcId="{D54B7080-BBA1-4887-A8D3-F936A7DFA5D6}" destId="{97CACA7D-35A0-4441-8103-67BB691C1C29}" srcOrd="0" destOrd="0" presId="urn:microsoft.com/office/officeart/2005/8/layout/vList2"/>
    <dgm:cxn modelId="{927CBE67-F069-4479-9968-901CAC1EA2F0}" type="presParOf" srcId="{7E1CF797-0D31-49CE-AF0F-4E8DBE0FB1CC}" destId="{AE37791B-E4C9-4FC8-B4AE-C085CE390251}" srcOrd="0" destOrd="0" presId="urn:microsoft.com/office/officeart/2005/8/layout/vList2"/>
    <dgm:cxn modelId="{0CEB4209-5CDE-41E9-B0FA-BD8835D3BBB3}" type="presParOf" srcId="{7E1CF797-0D31-49CE-AF0F-4E8DBE0FB1CC}" destId="{9CEA49BB-2697-439B-87FA-3404D439FC1F}" srcOrd="1" destOrd="0" presId="urn:microsoft.com/office/officeart/2005/8/layout/vList2"/>
    <dgm:cxn modelId="{3A03BAC1-B500-49DF-BAA3-CE3316679CCE}" type="presParOf" srcId="{7E1CF797-0D31-49CE-AF0F-4E8DBE0FB1CC}" destId="{684729C9-AD13-4B8F-A807-9CFAD5DA9309}" srcOrd="2" destOrd="0" presId="urn:microsoft.com/office/officeart/2005/8/layout/vList2"/>
    <dgm:cxn modelId="{8EAB2D08-2C7F-4E03-831C-A705722B19A1}" type="presParOf" srcId="{7E1CF797-0D31-49CE-AF0F-4E8DBE0FB1CC}" destId="{B1ED5477-63E2-4411-ADDE-4823022B921C}" srcOrd="3" destOrd="0" presId="urn:microsoft.com/office/officeart/2005/8/layout/vList2"/>
    <dgm:cxn modelId="{036DE4D6-B95B-4DC0-A687-388A2FF9E292}" type="presParOf" srcId="{7E1CF797-0D31-49CE-AF0F-4E8DBE0FB1CC}" destId="{801FAFF4-07B5-482F-9DF2-F1395C025925}" srcOrd="4" destOrd="0" presId="urn:microsoft.com/office/officeart/2005/8/layout/vList2"/>
    <dgm:cxn modelId="{D1F5F062-363F-4F48-BF92-511B6DA18598}" type="presParOf" srcId="{7E1CF797-0D31-49CE-AF0F-4E8DBE0FB1CC}" destId="{2E8F29EB-9354-4ABF-AA62-08C356A328BB}" srcOrd="5" destOrd="0" presId="urn:microsoft.com/office/officeart/2005/8/layout/vList2"/>
    <dgm:cxn modelId="{9E1C73B8-BCCE-4B1F-BDEC-A155E7AD9004}" type="presParOf" srcId="{7E1CF797-0D31-49CE-AF0F-4E8DBE0FB1CC}" destId="{A668A60D-D86D-4021-9AE5-B0FBE5CFA669}" srcOrd="6" destOrd="0" presId="urn:microsoft.com/office/officeart/2005/8/layout/vList2"/>
    <dgm:cxn modelId="{0D26822D-6C94-45F0-95F3-D97CB7766055}" type="presParOf" srcId="{7E1CF797-0D31-49CE-AF0F-4E8DBE0FB1CC}" destId="{C24BBEF7-4A6B-4662-B2D4-45869FCD8242}" srcOrd="7" destOrd="0" presId="urn:microsoft.com/office/officeart/2005/8/layout/vList2"/>
    <dgm:cxn modelId="{A87ED441-B42C-49B6-8B72-581D5CB505D8}" type="presParOf" srcId="{7E1CF797-0D31-49CE-AF0F-4E8DBE0FB1CC}" destId="{97CACA7D-35A0-4441-8103-67BB691C1C29}" srcOrd="8" destOrd="0" presId="urn:microsoft.com/office/officeart/2005/8/layout/vList2"/>
    <dgm:cxn modelId="{2DD8CA6C-91FD-4923-89AD-D0209C25D315}" type="presParOf" srcId="{7E1CF797-0D31-49CE-AF0F-4E8DBE0FB1CC}" destId="{162703F7-E90F-49DF-850A-62E0FABE182C}" srcOrd="9" destOrd="0" presId="urn:microsoft.com/office/officeart/2005/8/layout/vList2"/>
    <dgm:cxn modelId="{F99CD5AE-8CEA-4CFB-A858-22421F9B04FF}" type="presParOf" srcId="{7E1CF797-0D31-49CE-AF0F-4E8DBE0FB1CC}" destId="{850C328E-89DC-46FC-8F5D-374E5D977A00}" srcOrd="10" destOrd="0" presId="urn:microsoft.com/office/officeart/2005/8/layout/vList2"/>
    <dgm:cxn modelId="{7E553EBF-F4C0-4222-A4FA-375009C4F1E0}" type="presParOf" srcId="{7E1CF797-0D31-49CE-AF0F-4E8DBE0FB1CC}" destId="{120AD2A3-E052-4690-93A5-0C25698F82B6}" srcOrd="11" destOrd="0" presId="urn:microsoft.com/office/officeart/2005/8/layout/vList2"/>
    <dgm:cxn modelId="{80A5A7A3-5CA6-4867-82B4-E69989A65978}" type="presParOf" srcId="{7E1CF797-0D31-49CE-AF0F-4E8DBE0FB1CC}" destId="{C8B1F9B4-6709-4246-A6E9-DC499D21F875}" srcOrd="12" destOrd="0" presId="urn:microsoft.com/office/officeart/2005/8/layout/vList2"/>
    <dgm:cxn modelId="{CE6DF156-0D5E-4869-88E0-DFD239E9C285}" type="presParOf" srcId="{7E1CF797-0D31-49CE-AF0F-4E8DBE0FB1CC}" destId="{2BF79D8D-EF48-42B7-9063-9177BFE81218}" srcOrd="13" destOrd="0" presId="urn:microsoft.com/office/officeart/2005/8/layout/vList2"/>
    <dgm:cxn modelId="{4EA53F9A-DFB0-4A11-9EF4-692A13B6E9EA}" type="presParOf" srcId="{7E1CF797-0D31-49CE-AF0F-4E8DBE0FB1CC}" destId="{18617FFE-DA43-4B8B-805F-F62A55620585}" srcOrd="14" destOrd="0" presId="urn:microsoft.com/office/officeart/2005/8/layout/vList2"/>
    <dgm:cxn modelId="{B753B770-832D-4BF4-9AE5-3D0AD920E5DF}" type="presParOf" srcId="{7E1CF797-0D31-49CE-AF0F-4E8DBE0FB1CC}" destId="{23532D93-D351-4DF2-A4F3-2DEB3F9F7EED}" srcOrd="15" destOrd="0" presId="urn:microsoft.com/office/officeart/2005/8/layout/vList2"/>
    <dgm:cxn modelId="{51E099D9-F6A9-4416-A567-46DC948CABD1}" type="presParOf" srcId="{7E1CF797-0D31-49CE-AF0F-4E8DBE0FB1CC}" destId="{13A8880C-BD2A-4505-9464-7FF0EA5531F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F1B118-CB12-4E4F-B201-FFEF3B9156A9}" type="doc">
      <dgm:prSet loTypeId="urn:microsoft.com/office/officeart/2005/8/layout/matrix3" loCatId="matrix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70317125-D667-4CDD-B068-63D7404E91F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стратегическое планирование и урбанизированных территорий</a:t>
          </a:r>
          <a:endParaRPr lang="ru-RU" sz="1600" dirty="0">
            <a:solidFill>
              <a:schemeClr val="bg1"/>
            </a:solidFill>
          </a:endParaRPr>
        </a:p>
      </dgm:t>
    </dgm:pt>
    <dgm:pt modelId="{ED818EA4-BE67-4AD3-AFAB-C656B7ECCEDA}" type="parTrans" cxnId="{33792C1F-AEEA-49A5-BF48-4140AB3AB070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2F109D26-9D73-4D89-8417-276DE168BB3B}" type="sibTrans" cxnId="{33792C1F-AEEA-49A5-BF48-4140AB3AB070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5586D476-F9E3-4DBB-BFA7-286CB5D0F9A9}">
      <dgm:prSet phldrT="[Текст]" phldr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833D339B-6BFA-45AB-B710-04D89ED105B6}" type="parTrans" cxnId="{769929E8-0DBB-4948-949A-A17EE11DA74A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F3C917C-D1C8-4E06-8D93-675672D5AF5D}" type="sibTrans" cxnId="{769929E8-0DBB-4948-949A-A17EE11DA74A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2506CE03-0EAD-456C-BEB7-EB66F4FA5F06}">
      <dgm:prSet phldrT="[Текст]" phldr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249842B-C716-45A8-A79A-77D6C853D920}" type="parTrans" cxnId="{BD3121C0-842A-4445-9249-B26C3F43393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FD418570-25C2-42E5-B64F-1E9C136BA591}" type="sibTrans" cxnId="{BD3121C0-842A-4445-9249-B26C3F43393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F6685BE-44AF-46CC-BD99-DAA645B5C7DA}">
      <dgm:prSet phldrT="[Текст]" phldr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1C18349-3BBA-4D2D-99A3-ECA35A5B000A}" type="parTrans" cxnId="{0B49BBFF-1B3F-4F80-8CA4-E0CB96E18BEC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387F05DC-30A8-45C4-B1C1-282DA45FCFE7}" type="sibTrans" cxnId="{0B49BBFF-1B3F-4F80-8CA4-E0CB96E18BEC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DD7EA52B-F0C9-4002-9148-1112F1ECF29D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анализ и исследование городов, прогнозирование, программирование и оценка градостроительных решений</a:t>
          </a:r>
          <a:endParaRPr lang="ru-RU" sz="1600" dirty="0">
            <a:solidFill>
              <a:schemeClr val="bg1"/>
            </a:solidFill>
          </a:endParaRPr>
        </a:p>
      </dgm:t>
    </dgm:pt>
    <dgm:pt modelId="{69A5CC10-21F2-4583-84C6-4810F71204E9}" type="parTrans" cxnId="{14C5D1BB-1A18-45C8-8711-A020ACA05A0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DE3D024-AECD-4A22-9084-D484BF2AA707}" type="sibTrans" cxnId="{14C5D1BB-1A18-45C8-8711-A020ACA05A0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274BC70-FBA1-4A22-A67D-518EAEDEE3EF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управление и администрирование градостроительной деятельности на местном и региональном уровне, реализация градостроительной политики, проведение мероприятий территориального планирования и проектирования</a:t>
          </a:r>
          <a:endParaRPr lang="ru-RU" sz="1600" dirty="0">
            <a:solidFill>
              <a:schemeClr val="bg1"/>
            </a:solidFill>
          </a:endParaRPr>
        </a:p>
      </dgm:t>
    </dgm:pt>
    <dgm:pt modelId="{4D1F8DF8-5826-4719-ABBD-96EE177FD04A}" type="parTrans" cxnId="{FE7E4E89-B889-44AA-9A2D-598D6C6AB4F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8385077-09F9-4E0C-A941-AF3BCCEBAA52}" type="sibTrans" cxnId="{FE7E4E89-B889-44AA-9A2D-598D6C6AB4F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7CEFB832-214F-4A08-B46C-932F96F449B0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работа с программными комплексами</a:t>
          </a:r>
        </a:p>
        <a:p>
          <a:r>
            <a:rPr lang="ru-RU" sz="1600" dirty="0" smtClean="0">
              <a:solidFill>
                <a:schemeClr val="bg1"/>
              </a:solidFill>
            </a:rPr>
            <a:t>Архитектурного проектирования, виртуального моделирования, ГИС-приложения, математическое моделирование</a:t>
          </a:r>
          <a:endParaRPr lang="ru-RU" sz="1600" dirty="0">
            <a:solidFill>
              <a:schemeClr val="bg1"/>
            </a:solidFill>
          </a:endParaRPr>
        </a:p>
      </dgm:t>
    </dgm:pt>
    <dgm:pt modelId="{2B9688AE-5072-4247-9C60-ED86FC68911F}" type="parTrans" cxnId="{BC8F2A2B-BEEE-4608-97ED-D3B04B8EE930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4881B9B-5612-4DAE-B9BC-245F1391AA31}" type="sibTrans" cxnId="{BC8F2A2B-BEEE-4608-97ED-D3B04B8EE930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CD79BBD7-323E-4382-B35D-9ED013CC0C78}" type="pres">
      <dgm:prSet presAssocID="{93F1B118-CB12-4E4F-B201-FFEF3B9156A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2D8BF-0007-4CC1-B938-9FBE2E5A458A}" type="pres">
      <dgm:prSet presAssocID="{93F1B118-CB12-4E4F-B201-FFEF3B9156A9}" presName="diamond" presStyleLbl="bgShp" presStyleIdx="0" presStyleCnt="1" custScaleX="162304"/>
      <dgm:spPr/>
    </dgm:pt>
    <dgm:pt modelId="{429BA526-9BD3-4D11-8955-E297B2D2CFF2}" type="pres">
      <dgm:prSet presAssocID="{93F1B118-CB12-4E4F-B201-FFEF3B9156A9}" presName="quad1" presStyleLbl="node1" presStyleIdx="0" presStyleCnt="4" custScaleX="215459" custLinFactNeighborX="-63424" custLinFactNeighborY="-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F6932-7A45-4A40-AA99-5A502159382E}" type="pres">
      <dgm:prSet presAssocID="{93F1B118-CB12-4E4F-B201-FFEF3B9156A9}" presName="quad2" presStyleLbl="node1" presStyleIdx="1" presStyleCnt="4" custScaleX="214544" custLinFactNeighborX="63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53F6-B19B-4A6B-83E0-EC99D655E23A}" type="pres">
      <dgm:prSet presAssocID="{93F1B118-CB12-4E4F-B201-FFEF3B9156A9}" presName="quad3" presStyleLbl="node1" presStyleIdx="2" presStyleCnt="4" custScaleX="213266" custLinFactNeighborX="-61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E546-3951-4312-A5CE-F69CBF6E6E47}" type="pres">
      <dgm:prSet presAssocID="{93F1B118-CB12-4E4F-B201-FFEF3B9156A9}" presName="quad4" presStyleLbl="node1" presStyleIdx="3" presStyleCnt="4" custScaleX="216146" custLinFactNeighborX="64991" custLinFactNeighborY="-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E4E89-B889-44AA-9A2D-598D6C6AB4F9}" srcId="{93F1B118-CB12-4E4F-B201-FFEF3B9156A9}" destId="{A274BC70-FBA1-4A22-A67D-518EAEDEE3EF}" srcOrd="2" destOrd="0" parTransId="{4D1F8DF8-5826-4719-ABBD-96EE177FD04A}" sibTransId="{A8385077-09F9-4E0C-A941-AF3BCCEBAA52}"/>
    <dgm:cxn modelId="{272519D8-0B6C-4574-A1CD-0382DCE899AC}" type="presOf" srcId="{7CEFB832-214F-4A08-B46C-932F96F449B0}" destId="{4913E546-3951-4312-A5CE-F69CBF6E6E47}" srcOrd="0" destOrd="0" presId="urn:microsoft.com/office/officeart/2005/8/layout/matrix3"/>
    <dgm:cxn modelId="{14C5D1BB-1A18-45C8-8711-A020ACA05A09}" srcId="{93F1B118-CB12-4E4F-B201-FFEF3B9156A9}" destId="{DD7EA52B-F0C9-4002-9148-1112F1ECF29D}" srcOrd="1" destOrd="0" parTransId="{69A5CC10-21F2-4583-84C6-4810F71204E9}" sibTransId="{1DE3D024-AECD-4A22-9084-D484BF2AA707}"/>
    <dgm:cxn modelId="{BD3121C0-842A-4445-9249-B26C3F433935}" srcId="{93F1B118-CB12-4E4F-B201-FFEF3B9156A9}" destId="{2506CE03-0EAD-456C-BEB7-EB66F4FA5F06}" srcOrd="5" destOrd="0" parTransId="{B249842B-C716-45A8-A79A-77D6C853D920}" sibTransId="{FD418570-25C2-42E5-B64F-1E9C136BA591}"/>
    <dgm:cxn modelId="{BC8F2A2B-BEEE-4608-97ED-D3B04B8EE930}" srcId="{93F1B118-CB12-4E4F-B201-FFEF3B9156A9}" destId="{7CEFB832-214F-4A08-B46C-932F96F449B0}" srcOrd="3" destOrd="0" parTransId="{2B9688AE-5072-4247-9C60-ED86FC68911F}" sibTransId="{E4881B9B-5612-4DAE-B9BC-245F1391AA31}"/>
    <dgm:cxn modelId="{8961544C-FF33-4F1D-B958-D133ED1C08D7}" type="presOf" srcId="{A274BC70-FBA1-4A22-A67D-518EAEDEE3EF}" destId="{03E253F6-B19B-4A6B-83E0-EC99D655E23A}" srcOrd="0" destOrd="0" presId="urn:microsoft.com/office/officeart/2005/8/layout/matrix3"/>
    <dgm:cxn modelId="{33792C1F-AEEA-49A5-BF48-4140AB3AB070}" srcId="{93F1B118-CB12-4E4F-B201-FFEF3B9156A9}" destId="{70317125-D667-4CDD-B068-63D7404E91F2}" srcOrd="0" destOrd="0" parTransId="{ED818EA4-BE67-4AD3-AFAB-C656B7ECCEDA}" sibTransId="{2F109D26-9D73-4D89-8417-276DE168BB3B}"/>
    <dgm:cxn modelId="{81164A83-73B8-4E76-B0BF-0BC634FA16EA}" type="presOf" srcId="{93F1B118-CB12-4E4F-B201-FFEF3B9156A9}" destId="{CD79BBD7-323E-4382-B35D-9ED013CC0C78}" srcOrd="0" destOrd="0" presId="urn:microsoft.com/office/officeart/2005/8/layout/matrix3"/>
    <dgm:cxn modelId="{BC80129B-D3D0-4C00-9EB1-F4A72959A3D0}" type="presOf" srcId="{70317125-D667-4CDD-B068-63D7404E91F2}" destId="{429BA526-9BD3-4D11-8955-E297B2D2CFF2}" srcOrd="0" destOrd="0" presId="urn:microsoft.com/office/officeart/2005/8/layout/matrix3"/>
    <dgm:cxn modelId="{A5AF7B7B-9346-4929-A3C7-496040E51221}" type="presOf" srcId="{DD7EA52B-F0C9-4002-9148-1112F1ECF29D}" destId="{92DF6932-7A45-4A40-AA99-5A502159382E}" srcOrd="0" destOrd="0" presId="urn:microsoft.com/office/officeart/2005/8/layout/matrix3"/>
    <dgm:cxn modelId="{769929E8-0DBB-4948-949A-A17EE11DA74A}" srcId="{93F1B118-CB12-4E4F-B201-FFEF3B9156A9}" destId="{5586D476-F9E3-4DBB-BFA7-286CB5D0F9A9}" srcOrd="4" destOrd="0" parTransId="{833D339B-6BFA-45AB-B710-04D89ED105B6}" sibTransId="{4F3C917C-D1C8-4E06-8D93-675672D5AF5D}"/>
    <dgm:cxn modelId="{0B49BBFF-1B3F-4F80-8CA4-E0CB96E18BEC}" srcId="{93F1B118-CB12-4E4F-B201-FFEF3B9156A9}" destId="{1F6685BE-44AF-46CC-BD99-DAA645B5C7DA}" srcOrd="6" destOrd="0" parTransId="{41C18349-3BBA-4D2D-99A3-ECA35A5B000A}" sibTransId="{387F05DC-30A8-45C4-B1C1-282DA45FCFE7}"/>
    <dgm:cxn modelId="{3A1A385C-0E7F-4480-9F5E-AB69E80E46AE}" type="presParOf" srcId="{CD79BBD7-323E-4382-B35D-9ED013CC0C78}" destId="{5D82D8BF-0007-4CC1-B938-9FBE2E5A458A}" srcOrd="0" destOrd="0" presId="urn:microsoft.com/office/officeart/2005/8/layout/matrix3"/>
    <dgm:cxn modelId="{5034EE07-0610-48EF-A4F1-25D7992ABFFC}" type="presParOf" srcId="{CD79BBD7-323E-4382-B35D-9ED013CC0C78}" destId="{429BA526-9BD3-4D11-8955-E297B2D2CFF2}" srcOrd="1" destOrd="0" presId="urn:microsoft.com/office/officeart/2005/8/layout/matrix3"/>
    <dgm:cxn modelId="{6CB71ABF-E6E4-4FB7-84E5-40B8F5BEA5B6}" type="presParOf" srcId="{CD79BBD7-323E-4382-B35D-9ED013CC0C78}" destId="{92DF6932-7A45-4A40-AA99-5A502159382E}" srcOrd="2" destOrd="0" presId="urn:microsoft.com/office/officeart/2005/8/layout/matrix3"/>
    <dgm:cxn modelId="{90477E58-C686-454B-982C-DD7129D59D38}" type="presParOf" srcId="{CD79BBD7-323E-4382-B35D-9ED013CC0C78}" destId="{03E253F6-B19B-4A6B-83E0-EC99D655E23A}" srcOrd="3" destOrd="0" presId="urn:microsoft.com/office/officeart/2005/8/layout/matrix3"/>
    <dgm:cxn modelId="{42D8E230-77E8-4387-9500-249C2115C33A}" type="presParOf" srcId="{CD79BBD7-323E-4382-B35D-9ED013CC0C78}" destId="{4913E546-3951-4312-A5CE-F69CBF6E6E4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625D2C-22EE-4EDF-86C9-87929937AC3F}" type="doc">
      <dgm:prSet loTypeId="urn:microsoft.com/office/officeart/2005/8/layout/vList4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99442F8E-D538-408F-AD71-04EE4CE2B0F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 департаментах строительства и архитектуры, градостроительства городских поселений.</a:t>
          </a:r>
          <a:endParaRPr lang="ru-RU" dirty="0">
            <a:solidFill>
              <a:schemeClr val="bg1"/>
            </a:solidFill>
          </a:endParaRPr>
        </a:p>
      </dgm:t>
    </dgm:pt>
    <dgm:pt modelId="{5A989E68-FFFD-448E-91ED-FFBF3F6D8A1E}" type="parTrans" cxnId="{8114DA70-8F2D-43C5-9996-0E38CF147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25BCC2-4528-4ECB-8C7B-E21F48E098D6}" type="sibTrans" cxnId="{8114DA70-8F2D-43C5-9996-0E38CF147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1E1BB9-4FD9-4BC7-8D46-CE41FBE0AF2A}">
      <dgm:prSet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В аналитических центрах, консалтинговых компаниях и проектных организациях,  частных и государственных.</a:t>
          </a:r>
          <a:endParaRPr lang="ru-RU" dirty="0">
            <a:solidFill>
              <a:schemeClr val="bg1"/>
            </a:solidFill>
          </a:endParaRPr>
        </a:p>
      </dgm:t>
    </dgm:pt>
    <dgm:pt modelId="{04EE601A-5400-4BD3-A3D8-B06C811A6375}" type="parTrans" cxnId="{251860B8-7A94-46A9-A309-892516310AC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DC50DDB-A07D-4349-811F-B1C65210CF40}" type="sibTrans" cxnId="{251860B8-7A94-46A9-A309-892516310AC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E554D76-31FE-4877-B310-29535F7ADF2E}">
      <dgm:prSet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В частных девелоперских, инвестиционных и  риэлтерских компаниях.</a:t>
          </a:r>
          <a:endParaRPr lang="ru-RU" dirty="0">
            <a:solidFill>
              <a:schemeClr val="bg1"/>
            </a:solidFill>
          </a:endParaRPr>
        </a:p>
      </dgm:t>
    </dgm:pt>
    <dgm:pt modelId="{98079665-1015-42CD-8CB0-28E68C530728}" type="parTrans" cxnId="{2C571C79-D322-4446-9F75-8E69739A00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8761594-AF8F-43E7-9BF8-8EB9F3F14FE6}" type="sibTrans" cxnId="{2C571C79-D322-4446-9F75-8E69739A00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B8AA869-D54B-40FC-AD95-50714000B907}">
      <dgm:prSet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В органах местного самоуправления и государственной власти, учреждениях государственной и муниципальной службы.</a:t>
          </a:r>
          <a:endParaRPr lang="ru-RU" dirty="0">
            <a:solidFill>
              <a:schemeClr val="bg1"/>
            </a:solidFill>
          </a:endParaRPr>
        </a:p>
      </dgm:t>
    </dgm:pt>
    <dgm:pt modelId="{94045B13-EA63-4EAE-82EB-C970A8761D6D}" type="parTrans" cxnId="{F3384093-DC62-4723-817F-1533AFB5888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31124A-2B5A-412C-926C-8BD1AC937C4E}" type="sibTrans" cxnId="{F3384093-DC62-4723-817F-1533AFB5888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6AD39C-5B9A-4486-9810-002E450DD157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 высших учебных заведениях и  образовательных центрах, средствах массовых коммуникаций, связанных  с вопросами городского и регионального планирования. </a:t>
          </a:r>
          <a:endParaRPr lang="ru-RU" dirty="0">
            <a:solidFill>
              <a:schemeClr val="bg1"/>
            </a:solidFill>
          </a:endParaRPr>
        </a:p>
      </dgm:t>
    </dgm:pt>
    <dgm:pt modelId="{48621E31-777B-466B-B605-7458B66DCBFC}" type="parTrans" cxnId="{5B4B11E2-8332-4F4C-9092-44521F1F197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F7CBA1-D6C1-4A1D-A38E-E98359B7B424}" type="sibTrans" cxnId="{5B4B11E2-8332-4F4C-9092-44521F1F197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3D4A5C4-D62F-472D-8BD3-40B408ECE488}" type="pres">
      <dgm:prSet presAssocID="{A6625D2C-22EE-4EDF-86C9-87929937AC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0E19E-EA0E-438F-B456-9E29A006F193}" type="pres">
      <dgm:prSet presAssocID="{99442F8E-D538-408F-AD71-04EE4CE2B0F1}" presName="comp" presStyleCnt="0"/>
      <dgm:spPr/>
    </dgm:pt>
    <dgm:pt modelId="{B883B2B2-579B-4854-89D7-17D1219B29DD}" type="pres">
      <dgm:prSet presAssocID="{99442F8E-D538-408F-AD71-04EE4CE2B0F1}" presName="box" presStyleLbl="node1" presStyleIdx="0" presStyleCnt="5"/>
      <dgm:spPr/>
      <dgm:t>
        <a:bodyPr/>
        <a:lstStyle/>
        <a:p>
          <a:endParaRPr lang="ru-RU"/>
        </a:p>
      </dgm:t>
    </dgm:pt>
    <dgm:pt modelId="{1AD75CE7-4DCB-495E-BAF4-22C6795DFA3B}" type="pres">
      <dgm:prSet presAssocID="{99442F8E-D538-408F-AD71-04EE4CE2B0F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935365-5A74-4413-BF07-CCB01F0FAB97}" type="pres">
      <dgm:prSet presAssocID="{99442F8E-D538-408F-AD71-04EE4CE2B0F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26E9A-170B-4B95-9208-8C79E9A0BA77}" type="pres">
      <dgm:prSet presAssocID="{4A25BCC2-4528-4ECB-8C7B-E21F48E098D6}" presName="spacer" presStyleCnt="0"/>
      <dgm:spPr/>
    </dgm:pt>
    <dgm:pt modelId="{F5C95100-0514-4B86-917B-E8018B3AAA97}" type="pres">
      <dgm:prSet presAssocID="{451E1BB9-4FD9-4BC7-8D46-CE41FBE0AF2A}" presName="comp" presStyleCnt="0"/>
      <dgm:spPr/>
    </dgm:pt>
    <dgm:pt modelId="{01FD9AC3-A0FC-488E-8901-F0C90E3578F2}" type="pres">
      <dgm:prSet presAssocID="{451E1BB9-4FD9-4BC7-8D46-CE41FBE0AF2A}" presName="box" presStyleLbl="node1" presStyleIdx="1" presStyleCnt="5"/>
      <dgm:spPr/>
      <dgm:t>
        <a:bodyPr/>
        <a:lstStyle/>
        <a:p>
          <a:endParaRPr lang="ru-RU"/>
        </a:p>
      </dgm:t>
    </dgm:pt>
    <dgm:pt modelId="{2A4513AC-B17A-44EE-AFAD-7A72D498A311}" type="pres">
      <dgm:prSet presAssocID="{451E1BB9-4FD9-4BC7-8D46-CE41FBE0AF2A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EDAA1EE-33AF-43D1-AB84-A21499F781D2}" type="pres">
      <dgm:prSet presAssocID="{451E1BB9-4FD9-4BC7-8D46-CE41FBE0AF2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DC39C-5CC4-4370-9AEE-4CEC424142D2}" type="pres">
      <dgm:prSet presAssocID="{6DC50DDB-A07D-4349-811F-B1C65210CF40}" presName="spacer" presStyleCnt="0"/>
      <dgm:spPr/>
    </dgm:pt>
    <dgm:pt modelId="{A08FBA34-6AFB-4707-8CF9-A5EB37BF57A3}" type="pres">
      <dgm:prSet presAssocID="{9E554D76-31FE-4877-B310-29535F7ADF2E}" presName="comp" presStyleCnt="0"/>
      <dgm:spPr/>
    </dgm:pt>
    <dgm:pt modelId="{B64E56B4-49F1-41D9-9C1B-681400B6521C}" type="pres">
      <dgm:prSet presAssocID="{9E554D76-31FE-4877-B310-29535F7ADF2E}" presName="box" presStyleLbl="node1" presStyleIdx="2" presStyleCnt="5"/>
      <dgm:spPr/>
      <dgm:t>
        <a:bodyPr/>
        <a:lstStyle/>
        <a:p>
          <a:endParaRPr lang="ru-RU"/>
        </a:p>
      </dgm:t>
    </dgm:pt>
    <dgm:pt modelId="{0D911B27-AE5B-4A74-B55E-08C2C134630F}" type="pres">
      <dgm:prSet presAssocID="{9E554D76-31FE-4877-B310-29535F7ADF2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03F5AA-3052-4EBD-90D8-21D03561BFA5}" type="pres">
      <dgm:prSet presAssocID="{9E554D76-31FE-4877-B310-29535F7ADF2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7E736-382B-4994-AF36-DEC1AB5855E1}" type="pres">
      <dgm:prSet presAssocID="{F8761594-AF8F-43E7-9BF8-8EB9F3F14FE6}" presName="spacer" presStyleCnt="0"/>
      <dgm:spPr/>
    </dgm:pt>
    <dgm:pt modelId="{F8D273F4-AD30-4D3C-9220-1F56FE174901}" type="pres">
      <dgm:prSet presAssocID="{BB8AA869-D54B-40FC-AD95-50714000B907}" presName="comp" presStyleCnt="0"/>
      <dgm:spPr/>
    </dgm:pt>
    <dgm:pt modelId="{C48B204C-C311-4675-8D06-ED713CE45550}" type="pres">
      <dgm:prSet presAssocID="{BB8AA869-D54B-40FC-AD95-50714000B907}" presName="box" presStyleLbl="node1" presStyleIdx="3" presStyleCnt="5"/>
      <dgm:spPr/>
      <dgm:t>
        <a:bodyPr/>
        <a:lstStyle/>
        <a:p>
          <a:endParaRPr lang="ru-RU"/>
        </a:p>
      </dgm:t>
    </dgm:pt>
    <dgm:pt modelId="{A162104D-5CF0-41D6-90C7-75098AA54059}" type="pres">
      <dgm:prSet presAssocID="{BB8AA869-D54B-40FC-AD95-50714000B907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06ED862-2B5B-4290-BD54-CC4362AE248B}" type="pres">
      <dgm:prSet presAssocID="{BB8AA869-D54B-40FC-AD95-50714000B90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B9D94-BC3A-4AC6-AF73-2569773EB1FE}" type="pres">
      <dgm:prSet presAssocID="{5531124A-2B5A-412C-926C-8BD1AC937C4E}" presName="spacer" presStyleCnt="0"/>
      <dgm:spPr/>
    </dgm:pt>
    <dgm:pt modelId="{D1306A81-42F0-4BB0-ADE6-93C2785CADF2}" type="pres">
      <dgm:prSet presAssocID="{D36AD39C-5B9A-4486-9810-002E450DD157}" presName="comp" presStyleCnt="0"/>
      <dgm:spPr/>
    </dgm:pt>
    <dgm:pt modelId="{83E39212-879A-474E-9264-3C60EECE53B9}" type="pres">
      <dgm:prSet presAssocID="{D36AD39C-5B9A-4486-9810-002E450DD157}" presName="box" presStyleLbl="node1" presStyleIdx="4" presStyleCnt="5"/>
      <dgm:spPr/>
      <dgm:t>
        <a:bodyPr/>
        <a:lstStyle/>
        <a:p>
          <a:endParaRPr lang="ru-RU"/>
        </a:p>
      </dgm:t>
    </dgm:pt>
    <dgm:pt modelId="{B0678BD6-B422-4D7E-A899-AC4D12037B5F}" type="pres">
      <dgm:prSet presAssocID="{D36AD39C-5B9A-4486-9810-002E450DD157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C2D4194-F26F-4A82-BAB1-8813DBA63DDF}" type="pres">
      <dgm:prSet presAssocID="{D36AD39C-5B9A-4486-9810-002E450DD15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71C79-D322-4446-9F75-8E69739A00DE}" srcId="{A6625D2C-22EE-4EDF-86C9-87929937AC3F}" destId="{9E554D76-31FE-4877-B310-29535F7ADF2E}" srcOrd="2" destOrd="0" parTransId="{98079665-1015-42CD-8CB0-28E68C530728}" sibTransId="{F8761594-AF8F-43E7-9BF8-8EB9F3F14FE6}"/>
    <dgm:cxn modelId="{B1600F58-1DCC-4D2D-A08F-D52D561CE72B}" type="presOf" srcId="{9E554D76-31FE-4877-B310-29535F7ADF2E}" destId="{B64E56B4-49F1-41D9-9C1B-681400B6521C}" srcOrd="0" destOrd="0" presId="urn:microsoft.com/office/officeart/2005/8/layout/vList4#1"/>
    <dgm:cxn modelId="{F3384093-DC62-4723-817F-1533AFB58885}" srcId="{A6625D2C-22EE-4EDF-86C9-87929937AC3F}" destId="{BB8AA869-D54B-40FC-AD95-50714000B907}" srcOrd="3" destOrd="0" parTransId="{94045B13-EA63-4EAE-82EB-C970A8761D6D}" sibTransId="{5531124A-2B5A-412C-926C-8BD1AC937C4E}"/>
    <dgm:cxn modelId="{A91F0E56-370C-4AD6-9C7E-88D0F259A2FD}" type="presOf" srcId="{99442F8E-D538-408F-AD71-04EE4CE2B0F1}" destId="{B883B2B2-579B-4854-89D7-17D1219B29DD}" srcOrd="0" destOrd="0" presId="urn:microsoft.com/office/officeart/2005/8/layout/vList4#1"/>
    <dgm:cxn modelId="{20969B5B-DFC5-488F-AA42-29E05C25A75C}" type="presOf" srcId="{A6625D2C-22EE-4EDF-86C9-87929937AC3F}" destId="{73D4A5C4-D62F-472D-8BD3-40B408ECE488}" srcOrd="0" destOrd="0" presId="urn:microsoft.com/office/officeart/2005/8/layout/vList4#1"/>
    <dgm:cxn modelId="{8114DA70-8F2D-43C5-9996-0E38CF147825}" srcId="{A6625D2C-22EE-4EDF-86C9-87929937AC3F}" destId="{99442F8E-D538-408F-AD71-04EE4CE2B0F1}" srcOrd="0" destOrd="0" parTransId="{5A989E68-FFFD-448E-91ED-FFBF3F6D8A1E}" sibTransId="{4A25BCC2-4528-4ECB-8C7B-E21F48E098D6}"/>
    <dgm:cxn modelId="{D8203B1C-7146-4EDF-9373-0C9D039B06DF}" type="presOf" srcId="{BB8AA869-D54B-40FC-AD95-50714000B907}" destId="{C48B204C-C311-4675-8D06-ED713CE45550}" srcOrd="0" destOrd="0" presId="urn:microsoft.com/office/officeart/2005/8/layout/vList4#1"/>
    <dgm:cxn modelId="{D117297F-6E60-4FD0-A3CF-653A543CB0A0}" type="presOf" srcId="{451E1BB9-4FD9-4BC7-8D46-CE41FBE0AF2A}" destId="{6EDAA1EE-33AF-43D1-AB84-A21499F781D2}" srcOrd="1" destOrd="0" presId="urn:microsoft.com/office/officeart/2005/8/layout/vList4#1"/>
    <dgm:cxn modelId="{251860B8-7A94-46A9-A309-892516310AC8}" srcId="{A6625D2C-22EE-4EDF-86C9-87929937AC3F}" destId="{451E1BB9-4FD9-4BC7-8D46-CE41FBE0AF2A}" srcOrd="1" destOrd="0" parTransId="{04EE601A-5400-4BD3-A3D8-B06C811A6375}" sibTransId="{6DC50DDB-A07D-4349-811F-B1C65210CF40}"/>
    <dgm:cxn modelId="{5B4B11E2-8332-4F4C-9092-44521F1F197B}" srcId="{A6625D2C-22EE-4EDF-86C9-87929937AC3F}" destId="{D36AD39C-5B9A-4486-9810-002E450DD157}" srcOrd="4" destOrd="0" parTransId="{48621E31-777B-466B-B605-7458B66DCBFC}" sibTransId="{24F7CBA1-D6C1-4A1D-A38E-E98359B7B424}"/>
    <dgm:cxn modelId="{10810F68-4649-42EF-931E-404A149F35DC}" type="presOf" srcId="{BB8AA869-D54B-40FC-AD95-50714000B907}" destId="{C06ED862-2B5B-4290-BD54-CC4362AE248B}" srcOrd="1" destOrd="0" presId="urn:microsoft.com/office/officeart/2005/8/layout/vList4#1"/>
    <dgm:cxn modelId="{5965EDE1-1E3D-497B-AAAD-6A44CC6BCFE2}" type="presOf" srcId="{D36AD39C-5B9A-4486-9810-002E450DD157}" destId="{5C2D4194-F26F-4A82-BAB1-8813DBA63DDF}" srcOrd="1" destOrd="0" presId="urn:microsoft.com/office/officeart/2005/8/layout/vList4#1"/>
    <dgm:cxn modelId="{56B115F0-48A0-4596-BFD3-F0F53F18B6AE}" type="presOf" srcId="{99442F8E-D538-408F-AD71-04EE4CE2B0F1}" destId="{11935365-5A74-4413-BF07-CCB01F0FAB97}" srcOrd="1" destOrd="0" presId="urn:microsoft.com/office/officeart/2005/8/layout/vList4#1"/>
    <dgm:cxn modelId="{BF300B79-77A0-4420-8DC0-6CAB2F5C81C8}" type="presOf" srcId="{D36AD39C-5B9A-4486-9810-002E450DD157}" destId="{83E39212-879A-474E-9264-3C60EECE53B9}" srcOrd="0" destOrd="0" presId="urn:microsoft.com/office/officeart/2005/8/layout/vList4#1"/>
    <dgm:cxn modelId="{242D7DC4-6D07-4C0C-818E-18A4BAB8A784}" type="presOf" srcId="{9E554D76-31FE-4877-B310-29535F7ADF2E}" destId="{BA03F5AA-3052-4EBD-90D8-21D03561BFA5}" srcOrd="1" destOrd="0" presId="urn:microsoft.com/office/officeart/2005/8/layout/vList4#1"/>
    <dgm:cxn modelId="{237CC3C3-8CCE-4AD3-988C-4396DAC5E451}" type="presOf" srcId="{451E1BB9-4FD9-4BC7-8D46-CE41FBE0AF2A}" destId="{01FD9AC3-A0FC-488E-8901-F0C90E3578F2}" srcOrd="0" destOrd="0" presId="urn:microsoft.com/office/officeart/2005/8/layout/vList4#1"/>
    <dgm:cxn modelId="{C0F3E8C3-0B5C-4EA1-A76C-685A718270C2}" type="presParOf" srcId="{73D4A5C4-D62F-472D-8BD3-40B408ECE488}" destId="{E4B0E19E-EA0E-438F-B456-9E29A006F193}" srcOrd="0" destOrd="0" presId="urn:microsoft.com/office/officeart/2005/8/layout/vList4#1"/>
    <dgm:cxn modelId="{BB50A8A9-A0DD-47E1-89A8-CBBBCA994803}" type="presParOf" srcId="{E4B0E19E-EA0E-438F-B456-9E29A006F193}" destId="{B883B2B2-579B-4854-89D7-17D1219B29DD}" srcOrd="0" destOrd="0" presId="urn:microsoft.com/office/officeart/2005/8/layout/vList4#1"/>
    <dgm:cxn modelId="{6C396B00-54B2-43B5-867B-E0BEF112D27D}" type="presParOf" srcId="{E4B0E19E-EA0E-438F-B456-9E29A006F193}" destId="{1AD75CE7-4DCB-495E-BAF4-22C6795DFA3B}" srcOrd="1" destOrd="0" presId="urn:microsoft.com/office/officeart/2005/8/layout/vList4#1"/>
    <dgm:cxn modelId="{D4A8AF9F-CE4F-46B6-8127-80BC49FCA99C}" type="presParOf" srcId="{E4B0E19E-EA0E-438F-B456-9E29A006F193}" destId="{11935365-5A74-4413-BF07-CCB01F0FAB97}" srcOrd="2" destOrd="0" presId="urn:microsoft.com/office/officeart/2005/8/layout/vList4#1"/>
    <dgm:cxn modelId="{C80329D3-AD78-469F-A035-39A26B5CF301}" type="presParOf" srcId="{73D4A5C4-D62F-472D-8BD3-40B408ECE488}" destId="{D5126E9A-170B-4B95-9208-8C79E9A0BA77}" srcOrd="1" destOrd="0" presId="urn:microsoft.com/office/officeart/2005/8/layout/vList4#1"/>
    <dgm:cxn modelId="{FAC5D4EC-9210-4096-9616-0D1945DBDE38}" type="presParOf" srcId="{73D4A5C4-D62F-472D-8BD3-40B408ECE488}" destId="{F5C95100-0514-4B86-917B-E8018B3AAA97}" srcOrd="2" destOrd="0" presId="urn:microsoft.com/office/officeart/2005/8/layout/vList4#1"/>
    <dgm:cxn modelId="{9A234957-738F-4A87-A90D-0C1FA457B91A}" type="presParOf" srcId="{F5C95100-0514-4B86-917B-E8018B3AAA97}" destId="{01FD9AC3-A0FC-488E-8901-F0C90E3578F2}" srcOrd="0" destOrd="0" presId="urn:microsoft.com/office/officeart/2005/8/layout/vList4#1"/>
    <dgm:cxn modelId="{15EEAA89-A580-406A-85C3-CF46A3D67A7B}" type="presParOf" srcId="{F5C95100-0514-4B86-917B-E8018B3AAA97}" destId="{2A4513AC-B17A-44EE-AFAD-7A72D498A311}" srcOrd="1" destOrd="0" presId="urn:microsoft.com/office/officeart/2005/8/layout/vList4#1"/>
    <dgm:cxn modelId="{298618F5-E5C8-40CD-AED5-036BA8559473}" type="presParOf" srcId="{F5C95100-0514-4B86-917B-E8018B3AAA97}" destId="{6EDAA1EE-33AF-43D1-AB84-A21499F781D2}" srcOrd="2" destOrd="0" presId="urn:microsoft.com/office/officeart/2005/8/layout/vList4#1"/>
    <dgm:cxn modelId="{10F5E8AC-CEB1-4BDF-B669-7D25C21C033C}" type="presParOf" srcId="{73D4A5C4-D62F-472D-8BD3-40B408ECE488}" destId="{892DC39C-5CC4-4370-9AEE-4CEC424142D2}" srcOrd="3" destOrd="0" presId="urn:microsoft.com/office/officeart/2005/8/layout/vList4#1"/>
    <dgm:cxn modelId="{2E0062B9-3F5D-48DD-A7DB-78DDF2EAD8CB}" type="presParOf" srcId="{73D4A5C4-D62F-472D-8BD3-40B408ECE488}" destId="{A08FBA34-6AFB-4707-8CF9-A5EB37BF57A3}" srcOrd="4" destOrd="0" presId="urn:microsoft.com/office/officeart/2005/8/layout/vList4#1"/>
    <dgm:cxn modelId="{3CB2026F-284D-4C0D-9170-B0A7A9262BFF}" type="presParOf" srcId="{A08FBA34-6AFB-4707-8CF9-A5EB37BF57A3}" destId="{B64E56B4-49F1-41D9-9C1B-681400B6521C}" srcOrd="0" destOrd="0" presId="urn:microsoft.com/office/officeart/2005/8/layout/vList4#1"/>
    <dgm:cxn modelId="{DF8005EC-5481-426A-8D9C-F4327DE024DE}" type="presParOf" srcId="{A08FBA34-6AFB-4707-8CF9-A5EB37BF57A3}" destId="{0D911B27-AE5B-4A74-B55E-08C2C134630F}" srcOrd="1" destOrd="0" presId="urn:microsoft.com/office/officeart/2005/8/layout/vList4#1"/>
    <dgm:cxn modelId="{708A55B3-B9DC-44C6-B6D6-6E3FB091D14B}" type="presParOf" srcId="{A08FBA34-6AFB-4707-8CF9-A5EB37BF57A3}" destId="{BA03F5AA-3052-4EBD-90D8-21D03561BFA5}" srcOrd="2" destOrd="0" presId="urn:microsoft.com/office/officeart/2005/8/layout/vList4#1"/>
    <dgm:cxn modelId="{84645E85-DCC5-498D-A64B-502AC5DD938A}" type="presParOf" srcId="{73D4A5C4-D62F-472D-8BD3-40B408ECE488}" destId="{57D7E736-382B-4994-AF36-DEC1AB5855E1}" srcOrd="5" destOrd="0" presId="urn:microsoft.com/office/officeart/2005/8/layout/vList4#1"/>
    <dgm:cxn modelId="{7BAC1C9C-E9B0-4CD1-B291-5FEF31D950FA}" type="presParOf" srcId="{73D4A5C4-D62F-472D-8BD3-40B408ECE488}" destId="{F8D273F4-AD30-4D3C-9220-1F56FE174901}" srcOrd="6" destOrd="0" presId="urn:microsoft.com/office/officeart/2005/8/layout/vList4#1"/>
    <dgm:cxn modelId="{5E30097B-BDF2-40AB-8DF1-F4A270B47D9F}" type="presParOf" srcId="{F8D273F4-AD30-4D3C-9220-1F56FE174901}" destId="{C48B204C-C311-4675-8D06-ED713CE45550}" srcOrd="0" destOrd="0" presId="urn:microsoft.com/office/officeart/2005/8/layout/vList4#1"/>
    <dgm:cxn modelId="{0690DA32-5C2C-425A-A74C-85E363301A5F}" type="presParOf" srcId="{F8D273F4-AD30-4D3C-9220-1F56FE174901}" destId="{A162104D-5CF0-41D6-90C7-75098AA54059}" srcOrd="1" destOrd="0" presId="urn:microsoft.com/office/officeart/2005/8/layout/vList4#1"/>
    <dgm:cxn modelId="{432EB4F1-8F3F-42CE-AA20-0365C8504C36}" type="presParOf" srcId="{F8D273F4-AD30-4D3C-9220-1F56FE174901}" destId="{C06ED862-2B5B-4290-BD54-CC4362AE248B}" srcOrd="2" destOrd="0" presId="urn:microsoft.com/office/officeart/2005/8/layout/vList4#1"/>
    <dgm:cxn modelId="{1E0704CE-4DAF-43A3-80BE-0964952E6069}" type="presParOf" srcId="{73D4A5C4-D62F-472D-8BD3-40B408ECE488}" destId="{CB0B9D94-BC3A-4AC6-AF73-2569773EB1FE}" srcOrd="7" destOrd="0" presId="urn:microsoft.com/office/officeart/2005/8/layout/vList4#1"/>
    <dgm:cxn modelId="{3955964F-2B62-4AA1-A29C-C6563C31CD79}" type="presParOf" srcId="{73D4A5C4-D62F-472D-8BD3-40B408ECE488}" destId="{D1306A81-42F0-4BB0-ADE6-93C2785CADF2}" srcOrd="8" destOrd="0" presId="urn:microsoft.com/office/officeart/2005/8/layout/vList4#1"/>
    <dgm:cxn modelId="{812FAA17-8A7E-4DD6-9628-1B774AE7E876}" type="presParOf" srcId="{D1306A81-42F0-4BB0-ADE6-93C2785CADF2}" destId="{83E39212-879A-474E-9264-3C60EECE53B9}" srcOrd="0" destOrd="0" presId="urn:microsoft.com/office/officeart/2005/8/layout/vList4#1"/>
    <dgm:cxn modelId="{AF12E697-EDC7-4A33-BDEA-6B3A6E55888A}" type="presParOf" srcId="{D1306A81-42F0-4BB0-ADE6-93C2785CADF2}" destId="{B0678BD6-B422-4D7E-A899-AC4D12037B5F}" srcOrd="1" destOrd="0" presId="urn:microsoft.com/office/officeart/2005/8/layout/vList4#1"/>
    <dgm:cxn modelId="{BD2AB25C-2B82-4D19-B631-78BA2460FCC2}" type="presParOf" srcId="{D1306A81-42F0-4BB0-ADE6-93C2785CADF2}" destId="{5C2D4194-F26F-4A82-BAB1-8813DBA63DD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1073A-F514-4F2F-B956-6431B4EDFEA1}">
      <dsp:nvSpPr>
        <dsp:cNvPr id="0" name=""/>
        <dsp:cNvSpPr/>
      </dsp:nvSpPr>
      <dsp:spPr>
        <a:xfrm>
          <a:off x="0" y="0"/>
          <a:ext cx="5520727" cy="112039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Исследователи</a:t>
          </a:r>
          <a:endParaRPr lang="ru-RU" sz="1600" kern="1200" dirty="0"/>
        </a:p>
      </dsp:txBody>
      <dsp:txXfrm>
        <a:off x="32815" y="32815"/>
        <a:ext cx="4217055" cy="1054769"/>
      </dsp:txXfrm>
    </dsp:sp>
    <dsp:sp modelId="{CDED5FFC-DBDF-4210-A922-240AB37D8691}">
      <dsp:nvSpPr>
        <dsp:cNvPr id="0" name=""/>
        <dsp:cNvSpPr/>
      </dsp:nvSpPr>
      <dsp:spPr>
        <a:xfrm>
          <a:off x="462360" y="1324108"/>
          <a:ext cx="5520727" cy="112039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Проектировщики</a:t>
          </a:r>
          <a:endParaRPr lang="ru-RU" sz="1600" kern="1200" dirty="0"/>
        </a:p>
      </dsp:txBody>
      <dsp:txXfrm>
        <a:off x="495175" y="1356923"/>
        <a:ext cx="4264476" cy="1054769"/>
      </dsp:txXfrm>
    </dsp:sp>
    <dsp:sp modelId="{C0A41E83-43F7-4B91-BE58-8434CC5223F5}">
      <dsp:nvSpPr>
        <dsp:cNvPr id="0" name=""/>
        <dsp:cNvSpPr/>
      </dsp:nvSpPr>
      <dsp:spPr>
        <a:xfrm>
          <a:off x="917820" y="2648217"/>
          <a:ext cx="5520727" cy="112039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Управленцы</a:t>
          </a:r>
          <a:endParaRPr lang="ru-RU" sz="1600" kern="1200" dirty="0"/>
        </a:p>
      </dsp:txBody>
      <dsp:txXfrm>
        <a:off x="950635" y="2681032"/>
        <a:ext cx="4271377" cy="1054769"/>
      </dsp:txXfrm>
    </dsp:sp>
    <dsp:sp modelId="{1F4A8D6D-2271-421E-ABDA-326127D5D690}">
      <dsp:nvSpPr>
        <dsp:cNvPr id="0" name=""/>
        <dsp:cNvSpPr/>
      </dsp:nvSpPr>
      <dsp:spPr>
        <a:xfrm>
          <a:off x="1380181" y="3972325"/>
          <a:ext cx="5520727" cy="112039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«Городское планирование»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(</a:t>
          </a:r>
          <a:r>
            <a:rPr lang="en-US" sz="1600" b="1" kern="1200" dirty="0" smtClean="0"/>
            <a:t>urban planning)</a:t>
          </a:r>
          <a:endParaRPr lang="ru-RU" sz="16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“</a:t>
          </a:r>
          <a:r>
            <a:rPr lang="ru-RU" sz="2400" b="1" kern="1200" dirty="0" smtClean="0"/>
            <a:t>Городские инженеры</a:t>
          </a:r>
          <a:r>
            <a:rPr lang="en-US" sz="2400" b="1" kern="1200" dirty="0" smtClean="0"/>
            <a:t>”</a:t>
          </a:r>
          <a:endParaRPr lang="ru-RU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(</a:t>
          </a:r>
          <a:r>
            <a:rPr lang="ru-RU" sz="1600" b="1" kern="1200" dirty="0" smtClean="0"/>
            <a:t>С</a:t>
          </a:r>
          <a:r>
            <a:rPr lang="en-US" sz="1600" b="1" kern="1200" dirty="0" err="1" smtClean="0"/>
            <a:t>ite</a:t>
          </a:r>
          <a:r>
            <a:rPr lang="ru-RU" sz="1600" b="1" kern="1200" dirty="0" smtClean="0"/>
            <a:t> </a:t>
          </a:r>
          <a:r>
            <a:rPr lang="en-US" sz="1600" b="1" kern="1200" dirty="0" smtClean="0"/>
            <a:t>civil engineering)</a:t>
          </a:r>
          <a:endParaRPr lang="ru-RU" sz="1600" b="1" kern="1200" dirty="0"/>
        </a:p>
      </dsp:txBody>
      <dsp:txXfrm>
        <a:off x="1412996" y="4005140"/>
        <a:ext cx="4264476" cy="1054769"/>
      </dsp:txXfrm>
    </dsp:sp>
    <dsp:sp modelId="{130FD7DD-2EA9-411A-95F8-B8B1B543DF57}">
      <dsp:nvSpPr>
        <dsp:cNvPr id="0" name=""/>
        <dsp:cNvSpPr/>
      </dsp:nvSpPr>
      <dsp:spPr>
        <a:xfrm>
          <a:off x="4792467" y="858124"/>
          <a:ext cx="728259" cy="728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956325" y="858124"/>
        <a:ext cx="400543" cy="548015"/>
      </dsp:txXfrm>
    </dsp:sp>
    <dsp:sp modelId="{8A2B4E4A-62F3-4562-8629-8A364E507FA4}">
      <dsp:nvSpPr>
        <dsp:cNvPr id="0" name=""/>
        <dsp:cNvSpPr/>
      </dsp:nvSpPr>
      <dsp:spPr>
        <a:xfrm>
          <a:off x="5254828" y="2182232"/>
          <a:ext cx="728259" cy="728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418686" y="2182232"/>
        <a:ext cx="400543" cy="548015"/>
      </dsp:txXfrm>
    </dsp:sp>
    <dsp:sp modelId="{0DBF0ED8-C947-4811-9A3F-C8A86218C874}">
      <dsp:nvSpPr>
        <dsp:cNvPr id="0" name=""/>
        <dsp:cNvSpPr/>
      </dsp:nvSpPr>
      <dsp:spPr>
        <a:xfrm>
          <a:off x="5710288" y="3506341"/>
          <a:ext cx="728259" cy="728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874146" y="3506341"/>
        <a:ext cx="400543" cy="548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D7C46-A977-4478-B079-B992060DBDAD}">
      <dsp:nvSpPr>
        <dsp:cNvPr id="0" name=""/>
        <dsp:cNvSpPr/>
      </dsp:nvSpPr>
      <dsp:spPr>
        <a:xfrm>
          <a:off x="0" y="0"/>
          <a:ext cx="6096000" cy="3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1. Обучение в по трем направлениям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8664" y="18664"/>
        <a:ext cx="6058672" cy="345001"/>
      </dsp:txXfrm>
    </dsp:sp>
    <dsp:sp modelId="{3617F638-942D-4C06-96E8-E978A0F41B8A}">
      <dsp:nvSpPr>
        <dsp:cNvPr id="0" name=""/>
        <dsp:cNvSpPr/>
      </dsp:nvSpPr>
      <dsp:spPr>
        <a:xfrm>
          <a:off x="0" y="382389"/>
          <a:ext cx="6096000" cy="114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rgbClr val="003F82"/>
              </a:solidFill>
            </a:rPr>
            <a:t>1) Базовые экономические, социальные и культурные процессы развития городов и регионов</a:t>
          </a:r>
          <a:endParaRPr lang="ru-RU" sz="1200" kern="1200" dirty="0">
            <a:solidFill>
              <a:srgbClr val="003F8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rgbClr val="003F82"/>
              </a:solidFill>
            </a:rPr>
            <a:t>2)  Комплексная инженерная подготовка и благоустройство городских территорий</a:t>
          </a:r>
          <a:endParaRPr lang="ru-RU" sz="1200" kern="1200" dirty="0">
            <a:solidFill>
              <a:srgbClr val="003F8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rgbClr val="003F82"/>
              </a:solidFill>
            </a:rPr>
            <a:t>3) Теория и методы пространственного анализа, геодезия и картография, работа с ГИС-приложениями. </a:t>
          </a:r>
          <a:endParaRPr lang="ru-RU" sz="1200" kern="1200" dirty="0">
            <a:solidFill>
              <a:srgbClr val="003F8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>
            <a:solidFill>
              <a:srgbClr val="003F82"/>
            </a:solidFill>
          </a:endParaRPr>
        </a:p>
      </dsp:txBody>
      <dsp:txXfrm>
        <a:off x="0" y="382389"/>
        <a:ext cx="6096000" cy="1147879"/>
      </dsp:txXfrm>
    </dsp:sp>
    <dsp:sp modelId="{BC6B0E30-F54E-4D56-9C93-1C21AE1AA775}">
      <dsp:nvSpPr>
        <dsp:cNvPr id="0" name=""/>
        <dsp:cNvSpPr/>
      </dsp:nvSpPr>
      <dsp:spPr>
        <a:xfrm>
          <a:off x="0" y="1530269"/>
          <a:ext cx="6096000" cy="3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2. Прикладные навыки и умения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8664" y="1548933"/>
        <a:ext cx="6058672" cy="345001"/>
      </dsp:txXfrm>
    </dsp:sp>
    <dsp:sp modelId="{31A58723-7FFE-4927-8F64-965CE92105AF}">
      <dsp:nvSpPr>
        <dsp:cNvPr id="0" name=""/>
        <dsp:cNvSpPr/>
      </dsp:nvSpPr>
      <dsp:spPr>
        <a:xfrm>
          <a:off x="0" y="1912598"/>
          <a:ext cx="6096000" cy="36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rgbClr val="003F82"/>
              </a:solidFill>
            </a:rPr>
            <a:t>Сочетание академических курсов интерактивными методами – </a:t>
          </a:r>
          <a:r>
            <a:rPr lang="ru-RU" sz="1200" kern="1200" dirty="0" err="1" smtClean="0">
              <a:solidFill>
                <a:srgbClr val="003F82"/>
              </a:solidFill>
            </a:rPr>
            <a:t>кейсовым</a:t>
          </a:r>
          <a:r>
            <a:rPr lang="ru-RU" sz="1200" kern="1200" dirty="0" smtClean="0">
              <a:solidFill>
                <a:srgbClr val="003F82"/>
              </a:solidFill>
            </a:rPr>
            <a:t> анализом, проектным подходом и групповыми заданиями. </a:t>
          </a:r>
          <a:endParaRPr lang="ru-RU" sz="1200" kern="1200" dirty="0">
            <a:solidFill>
              <a:srgbClr val="003F82"/>
            </a:solidFill>
          </a:endParaRPr>
        </a:p>
      </dsp:txBody>
      <dsp:txXfrm>
        <a:off x="0" y="1912598"/>
        <a:ext cx="6096000" cy="368961"/>
      </dsp:txXfrm>
    </dsp:sp>
    <dsp:sp modelId="{1DC1243B-EA5E-43D0-A01E-70581F3E8491}">
      <dsp:nvSpPr>
        <dsp:cNvPr id="0" name=""/>
        <dsp:cNvSpPr/>
      </dsp:nvSpPr>
      <dsp:spPr>
        <a:xfrm>
          <a:off x="0" y="2281559"/>
          <a:ext cx="6096000" cy="3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3. Комплексный междисциплинарный подход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8664" y="2300223"/>
        <a:ext cx="6058672" cy="345001"/>
      </dsp:txXfrm>
    </dsp:sp>
    <dsp:sp modelId="{841E36E8-802F-4AAC-B707-B113CFE9920E}">
      <dsp:nvSpPr>
        <dsp:cNvPr id="0" name=""/>
        <dsp:cNvSpPr/>
      </dsp:nvSpPr>
      <dsp:spPr>
        <a:xfrm>
          <a:off x="0" y="2663889"/>
          <a:ext cx="6096000" cy="69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rgbClr val="003F82"/>
              </a:solidFill>
            </a:rPr>
            <a:t>Любые явления в городе рассматриваются с позиций различных дисциплин: экономики, социологии, города, истории </a:t>
          </a:r>
          <a:r>
            <a:rPr lang="ru-RU" sz="1200" kern="1200" dirty="0" err="1" smtClean="0">
              <a:solidFill>
                <a:srgbClr val="003F82"/>
              </a:solidFill>
            </a:rPr>
            <a:t>урбанистики</a:t>
          </a:r>
          <a:r>
            <a:rPr lang="ru-RU" sz="1200" kern="1200" dirty="0" smtClean="0">
              <a:solidFill>
                <a:srgbClr val="003F82"/>
              </a:solidFill>
            </a:rPr>
            <a:t>,  правового регулирования,  инженерной подготовки территории,  транспортной инфраструктуры, подходов и методов современного муниципального и государственного управления.</a:t>
          </a:r>
          <a:endParaRPr lang="ru-RU" sz="1200" kern="1200" dirty="0">
            <a:solidFill>
              <a:srgbClr val="003F82"/>
            </a:solidFill>
          </a:endParaRPr>
        </a:p>
      </dsp:txBody>
      <dsp:txXfrm>
        <a:off x="0" y="2663889"/>
        <a:ext cx="6096000" cy="696926"/>
      </dsp:txXfrm>
    </dsp:sp>
    <dsp:sp modelId="{ECDAF00B-301B-49AF-9669-6B6DBFFDE6AD}">
      <dsp:nvSpPr>
        <dsp:cNvPr id="0" name=""/>
        <dsp:cNvSpPr/>
      </dsp:nvSpPr>
      <dsp:spPr>
        <a:xfrm>
          <a:off x="0" y="3360816"/>
          <a:ext cx="6096000" cy="3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4. Участие в реальных проектах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8664" y="3379480"/>
        <a:ext cx="6058672" cy="345001"/>
      </dsp:txXfrm>
    </dsp:sp>
    <dsp:sp modelId="{393D707C-6E03-497D-AFE5-14DD28704AFE}">
      <dsp:nvSpPr>
        <dsp:cNvPr id="0" name=""/>
        <dsp:cNvSpPr/>
      </dsp:nvSpPr>
      <dsp:spPr>
        <a:xfrm>
          <a:off x="0" y="3743145"/>
          <a:ext cx="6096000" cy="53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rgbClr val="003F82"/>
              </a:solidFill>
            </a:rPr>
            <a:t>Лекции, проекты и семинары ведут как академические ученые, так и практикующие специалисты в области проектирования, управления развитием городских и пригородных территорий. </a:t>
          </a:r>
          <a:endParaRPr lang="ru-RU" sz="1200" kern="1200" dirty="0">
            <a:solidFill>
              <a:srgbClr val="003F82"/>
            </a:solidFill>
          </a:endParaRPr>
        </a:p>
      </dsp:txBody>
      <dsp:txXfrm>
        <a:off x="0" y="3743145"/>
        <a:ext cx="6096000" cy="532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CA2C0-C789-4388-81DA-C61290A171D8}">
      <dsp:nvSpPr>
        <dsp:cNvPr id="0" name=""/>
        <dsp:cNvSpPr/>
      </dsp:nvSpPr>
      <dsp:spPr>
        <a:xfrm rot="5400000">
          <a:off x="3662218" y="-1345063"/>
          <a:ext cx="96612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003F82"/>
              </a:solidFill>
            </a:rPr>
            <a:t>Введение в специальность</a:t>
          </a:r>
          <a:endParaRPr lang="ru-RU" sz="2700" kern="1200" dirty="0">
            <a:solidFill>
              <a:srgbClr val="003F82"/>
            </a:solidFill>
          </a:endParaRPr>
        </a:p>
      </dsp:txBody>
      <dsp:txXfrm rot="-5400000">
        <a:off x="2194559" y="169758"/>
        <a:ext cx="3854278" cy="871798"/>
      </dsp:txXfrm>
    </dsp:sp>
    <dsp:sp modelId="{79BFF24A-3F1B-4527-BF88-2D742E1DE821}">
      <dsp:nvSpPr>
        <dsp:cNvPr id="0" name=""/>
        <dsp:cNvSpPr/>
      </dsp:nvSpPr>
      <dsp:spPr>
        <a:xfrm>
          <a:off x="0" y="1829"/>
          <a:ext cx="2194560" cy="1207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Адаптационные лекции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8953" y="60782"/>
        <a:ext cx="2076654" cy="1089746"/>
      </dsp:txXfrm>
    </dsp:sp>
    <dsp:sp modelId="{9433F23C-9CBA-418F-BC08-7CE5A118E763}">
      <dsp:nvSpPr>
        <dsp:cNvPr id="0" name=""/>
        <dsp:cNvSpPr/>
      </dsp:nvSpPr>
      <dsp:spPr>
        <a:xfrm rot="5400000">
          <a:off x="3662218" y="-77028"/>
          <a:ext cx="96612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003F82"/>
              </a:solidFill>
            </a:rPr>
            <a:t>ядро программы подготовки</a:t>
          </a:r>
          <a:endParaRPr lang="ru-RU" sz="2700" kern="1200" dirty="0">
            <a:solidFill>
              <a:srgbClr val="003F82"/>
            </a:solidFill>
          </a:endParaRPr>
        </a:p>
      </dsp:txBody>
      <dsp:txXfrm rot="-5400000">
        <a:off x="2194559" y="1437793"/>
        <a:ext cx="3854278" cy="871798"/>
      </dsp:txXfrm>
    </dsp:sp>
    <dsp:sp modelId="{98D8896C-3F6D-4015-A85E-D7CE1FE77A60}">
      <dsp:nvSpPr>
        <dsp:cNvPr id="0" name=""/>
        <dsp:cNvSpPr/>
      </dsp:nvSpPr>
      <dsp:spPr>
        <a:xfrm>
          <a:off x="0" y="1269865"/>
          <a:ext cx="2194560" cy="1207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Базовые обязательные курсы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8953" y="1328818"/>
        <a:ext cx="2076654" cy="1089746"/>
      </dsp:txXfrm>
    </dsp:sp>
    <dsp:sp modelId="{7489F91E-BB58-46A2-8168-D97C7495DBF2}">
      <dsp:nvSpPr>
        <dsp:cNvPr id="0" name=""/>
        <dsp:cNvSpPr/>
      </dsp:nvSpPr>
      <dsp:spPr>
        <a:xfrm rot="5400000">
          <a:off x="3662218" y="1191006"/>
          <a:ext cx="96612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smtClean="0">
              <a:solidFill>
                <a:srgbClr val="003F82"/>
              </a:solidFill>
            </a:rPr>
            <a:t>вариативная </a:t>
          </a:r>
          <a:r>
            <a:rPr lang="ru-RU" sz="2700" kern="1200" dirty="0" smtClean="0">
              <a:solidFill>
                <a:srgbClr val="003F82"/>
              </a:solidFill>
            </a:rPr>
            <a:t>часть программы</a:t>
          </a:r>
          <a:r>
            <a:rPr lang="en-US" sz="2700" kern="1200" dirty="0" smtClean="0">
              <a:solidFill>
                <a:srgbClr val="003F82"/>
              </a:solidFill>
            </a:rPr>
            <a:t>  </a:t>
          </a:r>
          <a:endParaRPr lang="ru-RU" sz="2700" kern="1200" dirty="0">
            <a:solidFill>
              <a:srgbClr val="003F82"/>
            </a:solidFill>
          </a:endParaRPr>
        </a:p>
      </dsp:txBody>
      <dsp:txXfrm rot="-5400000">
        <a:off x="2194559" y="2705827"/>
        <a:ext cx="3854278" cy="871798"/>
      </dsp:txXfrm>
    </dsp:sp>
    <dsp:sp modelId="{DCD8820C-67E0-4DCF-A989-CEF439420BA7}">
      <dsp:nvSpPr>
        <dsp:cNvPr id="0" name=""/>
        <dsp:cNvSpPr/>
      </dsp:nvSpPr>
      <dsp:spPr>
        <a:xfrm>
          <a:off x="0" y="2537900"/>
          <a:ext cx="2194560" cy="1207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Дисциплины по выбору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8953" y="2596853"/>
        <a:ext cx="2076654" cy="1089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C3A4-71F7-4907-A870-5C34067413BA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Основы экономики 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1585466" y="1895"/>
        <a:ext cx="3771647" cy="1128772"/>
      </dsp:txXfrm>
    </dsp:sp>
    <dsp:sp modelId="{05AC2688-BCB6-4772-BEF5-2BE732E384EA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A7C47-396D-454B-9A9D-1E3F81B4AF87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Методы анализа и обработки данных 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1585466" y="1467613"/>
        <a:ext cx="3771647" cy="1128772"/>
      </dsp:txXfrm>
    </dsp:sp>
    <dsp:sp modelId="{CCB41B02-3353-4687-9175-493FDFEE5FCC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E2D8-4B1B-4260-A510-DEC22118D4DC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Методы пространственного анализа. Комплексная инженерная подготовка территорий.</a:t>
          </a:r>
          <a:endParaRPr lang="ru-RU" sz="1700" kern="1200" dirty="0">
            <a:solidFill>
              <a:schemeClr val="bg1"/>
            </a:solidFill>
          </a:endParaRPr>
        </a:p>
      </dsp:txBody>
      <dsp:txXfrm rot="10800000">
        <a:off x="1585466" y="2933332"/>
        <a:ext cx="3771647" cy="1128772"/>
      </dsp:txXfrm>
    </dsp:sp>
    <dsp:sp modelId="{A9FF2494-10BE-42EA-9833-2EC4619BCA4F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80350-6A8C-401C-9B89-165A8CB08BB0}">
      <dsp:nvSpPr>
        <dsp:cNvPr id="0" name=""/>
        <dsp:cNvSpPr/>
      </dsp:nvSpPr>
      <dsp:spPr>
        <a:xfrm>
          <a:off x="0" y="155584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1. История урбанистики и культурология города</a:t>
          </a:r>
          <a:endParaRPr lang="ru-RU" sz="1200" kern="1200" dirty="0"/>
        </a:p>
      </dsp:txBody>
      <dsp:txXfrm>
        <a:off x="24725" y="180309"/>
        <a:ext cx="6046550" cy="457045"/>
      </dsp:txXfrm>
    </dsp:sp>
    <dsp:sp modelId="{FCC860AB-EB3B-4A92-8090-86D13CE0D6F7}">
      <dsp:nvSpPr>
        <dsp:cNvPr id="0" name=""/>
        <dsp:cNvSpPr/>
      </dsp:nvSpPr>
      <dsp:spPr>
        <a:xfrm>
          <a:off x="0" y="696640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Экономика общественного сектора и развитие города</a:t>
          </a:r>
          <a:endParaRPr lang="ru-RU" sz="1200" kern="1200" dirty="0"/>
        </a:p>
      </dsp:txBody>
      <dsp:txXfrm>
        <a:off x="24725" y="721365"/>
        <a:ext cx="6046550" cy="457045"/>
      </dsp:txXfrm>
    </dsp:sp>
    <dsp:sp modelId="{3B12EC70-2526-4304-9DE0-2EFB8EAE3568}">
      <dsp:nvSpPr>
        <dsp:cNvPr id="0" name=""/>
        <dsp:cNvSpPr/>
      </dsp:nvSpPr>
      <dsp:spPr>
        <a:xfrm>
          <a:off x="0" y="1237696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3. Территориальное планирование и проектирование на основе исследования пространственной структуры города</a:t>
          </a:r>
          <a:endParaRPr lang="ru-RU" sz="1200" kern="1200" dirty="0"/>
        </a:p>
      </dsp:txBody>
      <dsp:txXfrm>
        <a:off x="24725" y="1262421"/>
        <a:ext cx="6046550" cy="457045"/>
      </dsp:txXfrm>
    </dsp:sp>
    <dsp:sp modelId="{EE98BA95-0B67-4FFD-B34D-B99D72E77F98}">
      <dsp:nvSpPr>
        <dsp:cNvPr id="0" name=""/>
        <dsp:cNvSpPr/>
      </dsp:nvSpPr>
      <dsp:spPr>
        <a:xfrm>
          <a:off x="0" y="1778752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4. Правовое регулирование градостроительной деятельности</a:t>
          </a:r>
          <a:endParaRPr lang="ru-RU" sz="1200" kern="1200" dirty="0"/>
        </a:p>
      </dsp:txBody>
      <dsp:txXfrm>
        <a:off x="24725" y="1803477"/>
        <a:ext cx="6046550" cy="457045"/>
      </dsp:txXfrm>
    </dsp:sp>
    <dsp:sp modelId="{89C041FE-2B73-476F-BB4E-C2C1641A04B4}">
      <dsp:nvSpPr>
        <dsp:cNvPr id="0" name=""/>
        <dsp:cNvSpPr/>
      </dsp:nvSpPr>
      <dsp:spPr>
        <a:xfrm>
          <a:off x="0" y="2319807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5. Комплексная инженерная подготовка и благоустройство городских  территорий </a:t>
          </a:r>
          <a:endParaRPr lang="ru-RU" sz="1200" kern="1200" dirty="0"/>
        </a:p>
      </dsp:txBody>
      <dsp:txXfrm>
        <a:off x="24725" y="2344532"/>
        <a:ext cx="6046550" cy="457045"/>
      </dsp:txXfrm>
    </dsp:sp>
    <dsp:sp modelId="{8E5155E4-9E11-4A71-B564-3BBEFE5E092D}">
      <dsp:nvSpPr>
        <dsp:cNvPr id="0" name=""/>
        <dsp:cNvSpPr/>
      </dsp:nvSpPr>
      <dsp:spPr>
        <a:xfrm>
          <a:off x="0" y="2879766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6. Планирование и управление муниципальным социально-экономическим развитием</a:t>
          </a:r>
          <a:endParaRPr lang="ru-RU" sz="1200" kern="1200" dirty="0"/>
        </a:p>
      </dsp:txBody>
      <dsp:txXfrm>
        <a:off x="24725" y="2904491"/>
        <a:ext cx="6046550" cy="457045"/>
      </dsp:txXfrm>
    </dsp:sp>
    <dsp:sp modelId="{86224A07-C892-4C27-A4BC-737124FEA999}">
      <dsp:nvSpPr>
        <dsp:cNvPr id="0" name=""/>
        <dsp:cNvSpPr/>
      </dsp:nvSpPr>
      <dsp:spPr>
        <a:xfrm>
          <a:off x="0" y="3401919"/>
          <a:ext cx="6096000" cy="5064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7. Теория и механизмы современного государственного управления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4725" y="3426644"/>
        <a:ext cx="6046550" cy="457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7791B-E4C9-4FC8-B4AE-C085CE390251}">
      <dsp:nvSpPr>
        <dsp:cNvPr id="0" name=""/>
        <dsp:cNvSpPr/>
      </dsp:nvSpPr>
      <dsp:spPr>
        <a:xfrm>
          <a:off x="0" y="1035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 Функционально-планировочное развитие городских территорий</a:t>
          </a:r>
          <a:endParaRPr lang="ru-RU" sz="1500" kern="1200" dirty="0"/>
        </a:p>
      </dsp:txBody>
      <dsp:txXfrm>
        <a:off x="22853" y="23888"/>
        <a:ext cx="6191581" cy="422434"/>
      </dsp:txXfrm>
    </dsp:sp>
    <dsp:sp modelId="{684729C9-AD13-4B8F-A807-9CFAD5DA9309}">
      <dsp:nvSpPr>
        <dsp:cNvPr id="0" name=""/>
        <dsp:cNvSpPr/>
      </dsp:nvSpPr>
      <dsp:spPr>
        <a:xfrm>
          <a:off x="0" y="480398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2. Транспортные системы городов</a:t>
          </a:r>
        </a:p>
      </dsp:txBody>
      <dsp:txXfrm>
        <a:off x="22853" y="503251"/>
        <a:ext cx="6191581" cy="422434"/>
      </dsp:txXfrm>
    </dsp:sp>
    <dsp:sp modelId="{801FAFF4-07B5-482F-9DF2-F1395C025925}">
      <dsp:nvSpPr>
        <dsp:cNvPr id="0" name=""/>
        <dsp:cNvSpPr/>
      </dsp:nvSpPr>
      <dsp:spPr>
        <a:xfrm>
          <a:off x="0" y="959761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 Экономика городского хозяйства</a:t>
          </a:r>
        </a:p>
      </dsp:txBody>
      <dsp:txXfrm>
        <a:off x="22853" y="982614"/>
        <a:ext cx="6191581" cy="422434"/>
      </dsp:txXfrm>
    </dsp:sp>
    <dsp:sp modelId="{A668A60D-D86D-4021-9AE5-B0FBE5CFA669}">
      <dsp:nvSpPr>
        <dsp:cNvPr id="0" name=""/>
        <dsp:cNvSpPr/>
      </dsp:nvSpPr>
      <dsp:spPr>
        <a:xfrm>
          <a:off x="0" y="1439123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4. Городские ландшафты</a:t>
          </a:r>
        </a:p>
      </dsp:txBody>
      <dsp:txXfrm>
        <a:off x="22853" y="1461976"/>
        <a:ext cx="6191581" cy="422434"/>
      </dsp:txXfrm>
    </dsp:sp>
    <dsp:sp modelId="{97CACA7D-35A0-4441-8103-67BB691C1C29}">
      <dsp:nvSpPr>
        <dsp:cNvPr id="0" name=""/>
        <dsp:cNvSpPr/>
      </dsp:nvSpPr>
      <dsp:spPr>
        <a:xfrm>
          <a:off x="0" y="1918486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5. Современные концепции развития городов в контексте новых глобальных вызовов</a:t>
          </a:r>
        </a:p>
      </dsp:txBody>
      <dsp:txXfrm>
        <a:off x="22853" y="1941339"/>
        <a:ext cx="6191581" cy="422434"/>
      </dsp:txXfrm>
    </dsp:sp>
    <dsp:sp modelId="{850C328E-89DC-46FC-8F5D-374E5D977A00}">
      <dsp:nvSpPr>
        <dsp:cNvPr id="0" name=""/>
        <dsp:cNvSpPr/>
      </dsp:nvSpPr>
      <dsp:spPr>
        <a:xfrm>
          <a:off x="0" y="2397848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6. Жилищная экономика и жилищная политика</a:t>
          </a:r>
        </a:p>
      </dsp:txBody>
      <dsp:txXfrm>
        <a:off x="22853" y="2420701"/>
        <a:ext cx="6191581" cy="422434"/>
      </dsp:txXfrm>
    </dsp:sp>
    <dsp:sp modelId="{C8B1F9B4-6709-4246-A6E9-DC499D21F875}">
      <dsp:nvSpPr>
        <dsp:cNvPr id="0" name=""/>
        <dsp:cNvSpPr/>
      </dsp:nvSpPr>
      <dsp:spPr>
        <a:xfrm>
          <a:off x="0" y="2877211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7. Планирование транспортных систем урбанизированных территорий</a:t>
          </a:r>
        </a:p>
      </dsp:txBody>
      <dsp:txXfrm>
        <a:off x="22853" y="2900064"/>
        <a:ext cx="6191581" cy="422434"/>
      </dsp:txXfrm>
    </dsp:sp>
    <dsp:sp modelId="{18617FFE-DA43-4B8B-805F-F62A55620585}">
      <dsp:nvSpPr>
        <dsp:cNvPr id="0" name=""/>
        <dsp:cNvSpPr/>
      </dsp:nvSpPr>
      <dsp:spPr>
        <a:xfrm>
          <a:off x="0" y="3356573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8. Развитие городской коммунальной инфраструктуры</a:t>
          </a:r>
          <a:endParaRPr lang="ru-RU" sz="1500" kern="1200" dirty="0" smtClean="0"/>
        </a:p>
      </dsp:txBody>
      <dsp:txXfrm>
        <a:off x="22853" y="3379426"/>
        <a:ext cx="6191581" cy="422434"/>
      </dsp:txXfrm>
    </dsp:sp>
    <dsp:sp modelId="{13A8880C-BD2A-4505-9464-7FF0EA5531FD}">
      <dsp:nvSpPr>
        <dsp:cNvPr id="0" name=""/>
        <dsp:cNvSpPr/>
      </dsp:nvSpPr>
      <dsp:spPr>
        <a:xfrm>
          <a:off x="0" y="3835936"/>
          <a:ext cx="6237287" cy="468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9. Техническое регулирование в строительстве</a:t>
          </a:r>
          <a:endParaRPr lang="ru-RU" sz="1500" kern="1200" dirty="0"/>
        </a:p>
      </dsp:txBody>
      <dsp:txXfrm>
        <a:off x="22853" y="3858789"/>
        <a:ext cx="6191581" cy="422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2D8BF-0007-4CC1-B938-9FBE2E5A458A}">
      <dsp:nvSpPr>
        <dsp:cNvPr id="0" name=""/>
        <dsp:cNvSpPr/>
      </dsp:nvSpPr>
      <dsp:spPr>
        <a:xfrm>
          <a:off x="537882" y="0"/>
          <a:ext cx="7100886" cy="437505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BA526-9BD3-4D11-8955-E297B2D2CFF2}">
      <dsp:nvSpPr>
        <dsp:cNvPr id="0" name=""/>
        <dsp:cNvSpPr/>
      </dsp:nvSpPr>
      <dsp:spPr>
        <a:xfrm>
          <a:off x="249222" y="401553"/>
          <a:ext cx="3676313" cy="1706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стратегическое планирование и урбанизированных территорий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32515" y="484846"/>
        <a:ext cx="3509727" cy="1539684"/>
      </dsp:txXfrm>
    </dsp:sp>
    <dsp:sp modelId="{92DF6932-7A45-4A40-AA99-5A502159382E}">
      <dsp:nvSpPr>
        <dsp:cNvPr id="0" name=""/>
        <dsp:cNvSpPr/>
      </dsp:nvSpPr>
      <dsp:spPr>
        <a:xfrm>
          <a:off x="4259330" y="415630"/>
          <a:ext cx="3660701" cy="1706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анализ и исследование городов, прогнозирование, программирование и оценка градостроительных решений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342623" y="498923"/>
        <a:ext cx="3494115" cy="1539684"/>
      </dsp:txXfrm>
    </dsp:sp>
    <dsp:sp modelId="{03E253F6-B19B-4A6B-83E0-EC99D655E23A}">
      <dsp:nvSpPr>
        <dsp:cNvPr id="0" name=""/>
        <dsp:cNvSpPr/>
      </dsp:nvSpPr>
      <dsp:spPr>
        <a:xfrm>
          <a:off x="295641" y="2253152"/>
          <a:ext cx="3638895" cy="1706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управление и администрирование градостроительной деятельности на местном и региональном уровне, реализация градостроительной политики, проведение мероприятий территориального планирования и проектирования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78934" y="2336445"/>
        <a:ext cx="3472309" cy="1539684"/>
      </dsp:txXfrm>
    </dsp:sp>
    <dsp:sp modelId="{4913E546-3951-4312-A5CE-F69CBF6E6E47}">
      <dsp:nvSpPr>
        <dsp:cNvPr id="0" name=""/>
        <dsp:cNvSpPr/>
      </dsp:nvSpPr>
      <dsp:spPr>
        <a:xfrm>
          <a:off x="4271991" y="2239075"/>
          <a:ext cx="3688035" cy="1706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работа с программными комплексами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Архитектурного проектирования, виртуального моделирования, ГИС-приложения, математическое моделирование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355284" y="2322368"/>
        <a:ext cx="3521449" cy="1539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3B2B2-579B-4854-89D7-17D1219B29DD}">
      <dsp:nvSpPr>
        <dsp:cNvPr id="0" name=""/>
        <dsp:cNvSpPr/>
      </dsp:nvSpPr>
      <dsp:spPr>
        <a:xfrm>
          <a:off x="0" y="0"/>
          <a:ext cx="6692153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В департаментах строительства и архитектуры, градостроительства городских поселений.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3638" y="0"/>
        <a:ext cx="5278514" cy="752078"/>
      </dsp:txXfrm>
    </dsp:sp>
    <dsp:sp modelId="{1AD75CE7-4DCB-495E-BAF4-22C6795DFA3B}">
      <dsp:nvSpPr>
        <dsp:cNvPr id="0" name=""/>
        <dsp:cNvSpPr/>
      </dsp:nvSpPr>
      <dsp:spPr>
        <a:xfrm>
          <a:off x="75207" y="75207"/>
          <a:ext cx="133843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D9AC3-A0FC-488E-8901-F0C90E3578F2}">
      <dsp:nvSpPr>
        <dsp:cNvPr id="0" name=""/>
        <dsp:cNvSpPr/>
      </dsp:nvSpPr>
      <dsp:spPr>
        <a:xfrm>
          <a:off x="0" y="827285"/>
          <a:ext cx="6692153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bg1"/>
              </a:solidFill>
            </a:rPr>
            <a:t>В аналитических центрах, консалтинговых компаниях и проектных организациях,  частных и государственных.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3638" y="827285"/>
        <a:ext cx="5278514" cy="752078"/>
      </dsp:txXfrm>
    </dsp:sp>
    <dsp:sp modelId="{2A4513AC-B17A-44EE-AFAD-7A72D498A311}">
      <dsp:nvSpPr>
        <dsp:cNvPr id="0" name=""/>
        <dsp:cNvSpPr/>
      </dsp:nvSpPr>
      <dsp:spPr>
        <a:xfrm>
          <a:off x="75207" y="902493"/>
          <a:ext cx="133843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E56B4-49F1-41D9-9C1B-681400B6521C}">
      <dsp:nvSpPr>
        <dsp:cNvPr id="0" name=""/>
        <dsp:cNvSpPr/>
      </dsp:nvSpPr>
      <dsp:spPr>
        <a:xfrm>
          <a:off x="0" y="1654571"/>
          <a:ext cx="6692153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bg1"/>
              </a:solidFill>
            </a:rPr>
            <a:t>В частных девелоперских, инвестиционных и  риэлтерских компаниях.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3638" y="1654571"/>
        <a:ext cx="5278514" cy="752078"/>
      </dsp:txXfrm>
    </dsp:sp>
    <dsp:sp modelId="{0D911B27-AE5B-4A74-B55E-08C2C134630F}">
      <dsp:nvSpPr>
        <dsp:cNvPr id="0" name=""/>
        <dsp:cNvSpPr/>
      </dsp:nvSpPr>
      <dsp:spPr>
        <a:xfrm>
          <a:off x="75207" y="1729779"/>
          <a:ext cx="133843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B204C-C311-4675-8D06-ED713CE45550}">
      <dsp:nvSpPr>
        <dsp:cNvPr id="0" name=""/>
        <dsp:cNvSpPr/>
      </dsp:nvSpPr>
      <dsp:spPr>
        <a:xfrm>
          <a:off x="0" y="2481857"/>
          <a:ext cx="6692153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bg1"/>
              </a:solidFill>
            </a:rPr>
            <a:t>В органах местного самоуправления и государственной власти, учреждениях государственной и муниципальной службы.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3638" y="2481857"/>
        <a:ext cx="5278514" cy="752078"/>
      </dsp:txXfrm>
    </dsp:sp>
    <dsp:sp modelId="{A162104D-5CF0-41D6-90C7-75098AA54059}">
      <dsp:nvSpPr>
        <dsp:cNvPr id="0" name=""/>
        <dsp:cNvSpPr/>
      </dsp:nvSpPr>
      <dsp:spPr>
        <a:xfrm>
          <a:off x="75207" y="2557065"/>
          <a:ext cx="133843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39212-879A-474E-9264-3C60EECE53B9}">
      <dsp:nvSpPr>
        <dsp:cNvPr id="0" name=""/>
        <dsp:cNvSpPr/>
      </dsp:nvSpPr>
      <dsp:spPr>
        <a:xfrm>
          <a:off x="0" y="3309143"/>
          <a:ext cx="6692153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В высших учебных заведениях и  образовательных центрах, средствах массовых коммуникаций, связанных  с вопросами городского и регионального планирования. 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3638" y="3309143"/>
        <a:ext cx="5278514" cy="752078"/>
      </dsp:txXfrm>
    </dsp:sp>
    <dsp:sp modelId="{B0678BD6-B422-4D7E-A899-AC4D12037B5F}">
      <dsp:nvSpPr>
        <dsp:cNvPr id="0" name=""/>
        <dsp:cNvSpPr/>
      </dsp:nvSpPr>
      <dsp:spPr>
        <a:xfrm>
          <a:off x="75207" y="3384351"/>
          <a:ext cx="133843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04A6-F775-4029-9EC0-A680D53832EE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50F8-B616-41AF-BDA0-E11E33F3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B67B-DC63-459F-B93B-6AB4E5A020F2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FED6-016A-4D07-A6C3-E97184557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5752-9DA7-4EB6-9448-9BF60467EF47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04DC-F811-439C-BF32-B2248441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C10F-5238-47DC-B916-CA10E25E4C16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BA52-DA72-4766-8DC5-0750AA31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D19B-97EA-4085-9076-E4B1529F0E93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D8FC-5AE6-46FD-8F5D-61B7036AC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BFC5-C9B1-4F2F-B744-E2012DBB5803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757E-9339-474F-8383-87ED5BBD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B238-BC15-442B-9B5E-35AF3B53907A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076E-4D2C-4DCA-A90F-1D32DED8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9FD-5D4D-4881-AB69-90816D55C9CA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BD79-FF05-4041-8ADD-3CB5155FB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6F78-3617-4658-9D4C-046AE1A3EF8F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41C7-D33C-44D7-9038-8FAC3A386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FC25-C5F3-4930-9CAD-7238F06FAB5A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340B-7C88-4D61-B725-CE76AECFA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1139-9EF1-4415-B134-5722B90D6CF6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85B6-8A2F-485E-B25E-688D1A7D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98BCE64-D758-4DFE-A54C-681CAFE2B9F8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5C95B4A-0A37-44BE-87AF-5F2879615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ПРОГРАММА ПОДГОТОВКИ ПО ПРОФИЛЮ</a:t>
            </a:r>
            <a:r>
              <a:rPr lang="en-US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en-US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en-US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en-US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ГОРОДСКОЕ СТРОИТЕЛЬСТВО И ХОЗЯЙСТВО</a:t>
            </a: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9144000" cy="1447800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НОВОСИБИРСКИЙ ГОСУДАРСТВЕННЫЙ АРХИТЕКТУРНО-СТРОИТЕЛЬНЫЙ УНИВЕРСИТЕТ</a:t>
            </a:r>
          </a:p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КАФЕДРА ГРАДОСТРОИТЕЛЬСТВА И ГОРОДСКОГО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222250" y="1470025"/>
            <a:ext cx="783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F82"/>
                </a:solidFill>
              </a:rPr>
              <a:t>Где работать после окончания магистерской программы?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0526505"/>
              </p:ext>
            </p:extLst>
          </p:nvPr>
        </p:nvGraphicFramePr>
        <p:xfrm>
          <a:off x="986117" y="2041807"/>
          <a:ext cx="66921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 по профилю: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1679575" y="2143125"/>
            <a:ext cx="5859463" cy="38472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Цель </a:t>
            </a:r>
            <a:r>
              <a:rPr lang="ru-RU" sz="2800" b="1" dirty="0">
                <a:solidFill>
                  <a:schemeClr val="bg1"/>
                </a:solidFill>
                <a:ea typeface="ＭＳ Ｐゴシック"/>
                <a:cs typeface="Arial" charset="0"/>
              </a:rPr>
              <a:t>программы: 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a typeface="ＭＳ Ｐゴシック"/>
                <a:cs typeface="ＭＳ Ｐゴシック"/>
              </a:rPr>
              <a:t>п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одготовка специалистов в </a:t>
            </a:r>
            <a:r>
              <a:rPr lang="ru-RU" sz="2400" dirty="0" smtClean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области комплексной инженерной подготовки территорий, 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территориального планирования, градостроительного зонирования, </a:t>
            </a:r>
            <a:r>
              <a:rPr lang="ru-RU" sz="2400" dirty="0" smtClean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планировки и межевания 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территории, </a:t>
            </a:r>
            <a:r>
              <a:rPr lang="ru-RU" sz="2400" dirty="0" smtClean="0">
                <a:solidFill>
                  <a:schemeClr val="bg1"/>
                </a:solidFill>
                <a:latin typeface="Myriad Pro" pitchFamily="34" charset="0"/>
                <a:ea typeface="ＭＳ Ｐゴシック"/>
                <a:cs typeface="Arial" charset="0"/>
              </a:rPr>
              <a:t>также 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ea typeface="ＭＳ Ｐゴシック"/>
                <a:cs typeface="Arial" charset="0"/>
              </a:rPr>
              <a:t>специалистов для проведения 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исследований в области </a:t>
            </a:r>
            <a:r>
              <a:rPr lang="ru-RU" sz="2400" dirty="0" smtClean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экономики и 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социологии </a:t>
            </a:r>
            <a:r>
              <a:rPr lang="ru-RU" sz="2400" dirty="0" smtClean="0">
                <a:solidFill>
                  <a:schemeClr val="bg1"/>
                </a:solidFill>
                <a:latin typeface="Myriad Pro" pitchFamily="34" charset="0"/>
                <a:ea typeface="ＭＳ Ｐゴシック"/>
                <a:cs typeface="ＭＳ Ｐゴシック"/>
              </a:rPr>
              <a:t>урбанизированных территорий </a:t>
            </a:r>
            <a:endParaRPr lang="ru-RU" sz="24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87555681"/>
              </p:ext>
            </p:extLst>
          </p:nvPr>
        </p:nvGraphicFramePr>
        <p:xfrm>
          <a:off x="-6237" y="1322363"/>
          <a:ext cx="6900909" cy="509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277091" y="226002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7"/>
          <a:stretch>
            <a:fillRect/>
          </a:stretch>
        </p:blipFill>
        <p:spPr>
          <a:xfrm>
            <a:off x="6012873" y="-1"/>
            <a:ext cx="3172517" cy="344516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8"/>
          <a:stretch>
            <a:fillRect/>
          </a:stretch>
        </p:blipFill>
        <p:spPr>
          <a:xfrm>
            <a:off x="6905105" y="3445164"/>
            <a:ext cx="2280285" cy="236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3" descr="таблица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738" y="4111625"/>
            <a:ext cx="21891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330200" y="1338263"/>
            <a:ext cx="6119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3F82"/>
                </a:solidFill>
              </a:rPr>
              <a:t>4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smtClean="0">
                <a:solidFill>
                  <a:srgbClr val="003F82"/>
                </a:solidFill>
              </a:rPr>
              <a:t>базиса </a:t>
            </a:r>
            <a:r>
              <a:rPr lang="ru-RU" sz="1600" b="1" dirty="0">
                <a:solidFill>
                  <a:srgbClr val="003F82"/>
                </a:solidFill>
              </a:rPr>
              <a:t>программы:</a:t>
            </a:r>
            <a:endParaRPr lang="ru-RU" sz="1200" dirty="0">
              <a:solidFill>
                <a:srgbClr val="003F82"/>
              </a:solidFill>
            </a:endParaRPr>
          </a:p>
        </p:txBody>
      </p:sp>
      <p:pic>
        <p:nvPicPr>
          <p:cNvPr id="16390" name="Рисунок 11" descr="usawarehousene-l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2058988"/>
            <a:ext cx="21494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0646689"/>
              </p:ext>
            </p:extLst>
          </p:nvPr>
        </p:nvGraphicFramePr>
        <p:xfrm>
          <a:off x="360363" y="2031362"/>
          <a:ext cx="6096000" cy="427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222250" y="1765300"/>
            <a:ext cx="611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F82"/>
                </a:solidFill>
              </a:rPr>
              <a:t>Составные части программы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62745462"/>
              </p:ext>
            </p:extLst>
          </p:nvPr>
        </p:nvGraphicFramePr>
        <p:xfrm>
          <a:off x="255588" y="2420470"/>
          <a:ext cx="6096000" cy="374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подготовки: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222250" y="1549400"/>
            <a:ext cx="61198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3F82"/>
                </a:solidFill>
              </a:rPr>
              <a:t>Вводная часть (Естественнонаучная)</a:t>
            </a:r>
            <a:endParaRPr lang="ru-RU" sz="2000" b="1" dirty="0">
              <a:solidFill>
                <a:srgbClr val="003F8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7530018"/>
              </p:ext>
            </p:extLst>
          </p:nvPr>
        </p:nvGraphicFramePr>
        <p:xfrm>
          <a:off x="1524000" y="21038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272957" y="1115291"/>
            <a:ext cx="611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3F82"/>
                </a:solidFill>
              </a:rPr>
              <a:t>Базовые обязательные дисциплины</a:t>
            </a:r>
          </a:p>
        </p:txBody>
      </p:sp>
      <p:pic>
        <p:nvPicPr>
          <p:cNvPr id="19461" name="Рисунок 7" descr="графи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2425" y="3587750"/>
            <a:ext cx="21494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17165869"/>
              </p:ext>
            </p:extLst>
          </p:nvPr>
        </p:nvGraphicFramePr>
        <p:xfrm>
          <a:off x="272957" y="20443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3" name="Рисунок 13" descr="планшет_00_проектное предложение красн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2425" y="2017713"/>
            <a:ext cx="20161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2" descr="планшет_03_модель рельефа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2755900"/>
            <a:ext cx="221456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222250" y="1401763"/>
            <a:ext cx="611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F82"/>
                </a:solidFill>
              </a:rPr>
              <a:t>Дисциплины по выбору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02980571"/>
              </p:ext>
            </p:extLst>
          </p:nvPr>
        </p:nvGraphicFramePr>
        <p:xfrm>
          <a:off x="255587" y="1947768"/>
          <a:ext cx="6237287" cy="430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222250" y="1382713"/>
            <a:ext cx="705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3F82"/>
                </a:solidFill>
              </a:rPr>
              <a:t>Навыки и компетенции </a:t>
            </a:r>
            <a:r>
              <a:rPr lang="ru-RU" sz="2000" b="1" dirty="0" smtClean="0">
                <a:solidFill>
                  <a:srgbClr val="003F82"/>
                </a:solidFill>
              </a:rPr>
              <a:t>выпускника</a:t>
            </a:r>
            <a:endParaRPr lang="ru-RU" sz="2000" dirty="0">
              <a:solidFill>
                <a:srgbClr val="003F82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02933767"/>
              </p:ext>
            </p:extLst>
          </p:nvPr>
        </p:nvGraphicFramePr>
        <p:xfrm>
          <a:off x="478297" y="1941342"/>
          <a:ext cx="8176651" cy="437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428625"/>
            <a:ext cx="742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Программа подготовки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Городское строительство и хозяйство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865</TotalTime>
  <Words>559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ПРОГРАММА ПОДГОТОВКИ ПО ПРОФИЛЮ  ГОРОДСКОЕ СТРОИТЕЛЬСТВО И ХОЗЯЙСТВО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ЭД</cp:lastModifiedBy>
  <cp:revision>78</cp:revision>
  <dcterms:created xsi:type="dcterms:W3CDTF">2010-09-30T06:45:29Z</dcterms:created>
  <dcterms:modified xsi:type="dcterms:W3CDTF">2012-04-07T14:19:31Z</dcterms:modified>
</cp:coreProperties>
</file>