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BEFD-AC3B-4DFE-AAF0-0ADE64941F8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70EB-5C48-49C7-8B32-E642598F0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BEFD-AC3B-4DFE-AAF0-0ADE64941F8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70EB-5C48-49C7-8B32-E642598F0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BEFD-AC3B-4DFE-AAF0-0ADE64941F8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70EB-5C48-49C7-8B32-E642598F0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BEFD-AC3B-4DFE-AAF0-0ADE64941F8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70EB-5C48-49C7-8B32-E642598F0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BEFD-AC3B-4DFE-AAF0-0ADE64941F8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70EB-5C48-49C7-8B32-E642598F0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BEFD-AC3B-4DFE-AAF0-0ADE64941F8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70EB-5C48-49C7-8B32-E642598F0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BEFD-AC3B-4DFE-AAF0-0ADE64941F8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70EB-5C48-49C7-8B32-E642598F0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BEFD-AC3B-4DFE-AAF0-0ADE64941F8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70EB-5C48-49C7-8B32-E642598F0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BEFD-AC3B-4DFE-AAF0-0ADE64941F8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70EB-5C48-49C7-8B32-E642598F0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BEFD-AC3B-4DFE-AAF0-0ADE64941F8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70EB-5C48-49C7-8B32-E642598F0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BEFD-AC3B-4DFE-AAF0-0ADE64941F8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70EB-5C48-49C7-8B32-E642598F0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DBEFD-AC3B-4DFE-AAF0-0ADE64941F8F}" type="datetimeFigureOut">
              <a:rPr lang="ru-RU" smtClean="0"/>
              <a:pPr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470EB-5C48-49C7-8B32-E642598F0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gif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6429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Усиление фундамента</a:t>
            </a:r>
            <a:endParaRPr lang="ru-RU" dirty="0"/>
          </a:p>
        </p:txBody>
      </p:sp>
      <p:pic>
        <p:nvPicPr>
          <p:cNvPr id="4" name="Рисунок 3" descr="Укрепление  грунтов вокруг фундамент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35758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нъектирование составо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86256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уроинъекционные сва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642918"/>
            <a:ext cx="280372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457200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Монолитизация</a:t>
            </a:r>
            <a:r>
              <a:rPr lang="ru-RU" dirty="0" smtClean="0"/>
              <a:t> грунтов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0430" y="392906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инъектирование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72264" y="492919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создание</a:t>
            </a:r>
          </a:p>
          <a:p>
            <a:pPr algn="ctr"/>
            <a:r>
              <a:rPr lang="ru-RU" dirty="0" err="1" smtClean="0"/>
              <a:t>буроинъекционных</a:t>
            </a:r>
            <a:r>
              <a:rPr lang="ru-RU" dirty="0" smtClean="0"/>
              <a:t> </a:t>
            </a:r>
            <a:r>
              <a:rPr lang="ru-RU" dirty="0"/>
              <a:t>свай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4071966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Гидроизоляция </a:t>
            </a:r>
            <a:br>
              <a:rPr lang="ru-RU" dirty="0" smtClean="0"/>
            </a:br>
            <a:r>
              <a:rPr lang="ru-RU" dirty="0" smtClean="0"/>
              <a:t>фундамента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57554" y="2714620"/>
          <a:ext cx="5786446" cy="4143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6446"/>
              </a:tblGrid>
              <a:tr h="1035845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       Обмазочный вид гидроизоляции фундамента дома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5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   </a:t>
                      </a:r>
                      <a:r>
                        <a:rPr lang="ru-RU" dirty="0" err="1" smtClean="0"/>
                        <a:t>Оклеечный</a:t>
                      </a:r>
                      <a:r>
                        <a:rPr lang="ru-RU" dirty="0" smtClean="0"/>
                        <a:t> вид гидроизоляции дома</a:t>
                      </a:r>
                    </a:p>
                    <a:p>
                      <a:pPr algn="l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5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    Гидроизоляция проникающего действия</a:t>
                      </a:r>
                    </a:p>
                    <a:p>
                      <a:pPr algn="l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35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      Монтируемая гидроизоляция</a:t>
                      </a:r>
                    </a:p>
                    <a:p>
                      <a:pPr algn="l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Андрей\Desktop\техническое задание\DSC0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59"/>
            <a:ext cx="3643306" cy="4857741"/>
          </a:xfrm>
          <a:prstGeom prst="rect">
            <a:avLst/>
          </a:prstGeom>
          <a:noFill/>
        </p:spPr>
      </p:pic>
      <p:pic>
        <p:nvPicPr>
          <p:cNvPr id="1027" name="Picture 3" descr="C:\Users\Андрей\Desktop\техническое задание\DSC0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9" y="-1"/>
            <a:ext cx="3786182" cy="2839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Гидроизоляция стен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28586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Нагнетанием </a:t>
            </a:r>
            <a:r>
              <a:rPr lang="ru-RU" dirty="0"/>
              <a:t>в поры материала низковязкого полимерного </a:t>
            </a:r>
            <a:r>
              <a:rPr lang="ru-RU" dirty="0" smtClean="0"/>
              <a:t>продукта в </a:t>
            </a:r>
            <a:r>
              <a:rPr lang="ru-RU" dirty="0"/>
              <a:t>смеси </a:t>
            </a:r>
            <a:endParaRPr lang="ru-RU" dirty="0" smtClean="0"/>
          </a:p>
          <a:p>
            <a:pPr algn="ctr"/>
            <a:r>
              <a:rPr lang="ru-RU" dirty="0" smtClean="0"/>
              <a:t>с </a:t>
            </a:r>
            <a:r>
              <a:rPr lang="ru-RU" dirty="0" err="1"/>
              <a:t>отверждающим</a:t>
            </a:r>
            <a:r>
              <a:rPr lang="ru-RU" dirty="0"/>
              <a:t> компонентом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250030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Инъецирование</a:t>
            </a:r>
            <a:r>
              <a:rPr lang="ru-RU" dirty="0"/>
              <a:t> геля и других составов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364331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Пропитка </a:t>
            </a:r>
            <a:r>
              <a:rPr lang="ru-RU" dirty="0"/>
              <a:t>материала </a:t>
            </a:r>
            <a:r>
              <a:rPr lang="ru-RU" dirty="0" err="1" smtClean="0"/>
              <a:t>гидрофобизирующими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составами</a:t>
            </a:r>
          </a:p>
        </p:txBody>
      </p:sp>
      <p:pic>
        <p:nvPicPr>
          <p:cNvPr id="7" name="Рисунок 6" descr="Схема горизонтальной гидроизоляц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3432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Способы отделки фасада здания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r>
              <a:rPr lang="ru-RU" dirty="0" err="1" smtClean="0"/>
              <a:t>Сайдинг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/>
              <a:t>Облицовочные </a:t>
            </a:r>
            <a:r>
              <a:rPr lang="ru-RU" dirty="0" smtClean="0"/>
              <a:t>панели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/>
              <a:t>Фасадная штукатурка </a:t>
            </a:r>
          </a:p>
        </p:txBody>
      </p:sp>
      <p:pic>
        <p:nvPicPr>
          <p:cNvPr id="4" name="Рисунок 3" descr="Керамогранит песочны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57364"/>
            <a:ext cx="123380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ерамогранит с развод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71678"/>
            <a:ext cx="1233805" cy="112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ерамогранит светлы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1857364"/>
            <a:ext cx="122491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ерамогранит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071678"/>
            <a:ext cx="1224915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ерамогранит сини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2428868"/>
            <a:ext cx="1233805" cy="114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сбоцементная плита с каменной крошкой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38676" y="4286256"/>
            <a:ext cx="4405324" cy="23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цокольный сайдинг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4286256"/>
            <a:ext cx="690245" cy="6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цокольный сайдинг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3857628"/>
            <a:ext cx="690245" cy="69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цокольный сайдинг Альта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3438" y="3357562"/>
            <a:ext cx="69024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еталлосайдинг (Сайдинг)"/>
          <p:cNvPicPr/>
          <p:nvPr/>
        </p:nvPicPr>
        <p:blipFill>
          <a:blip r:embed="rId11"/>
          <a:srcRect b="64672"/>
          <a:stretch>
            <a:fillRect/>
          </a:stretch>
        </p:blipFill>
        <p:spPr bwMode="auto">
          <a:xfrm>
            <a:off x="0" y="5072074"/>
            <a:ext cx="46843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61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Усиление фундамента</vt:lpstr>
      <vt:lpstr>Гидроизоляция  фундамента</vt:lpstr>
      <vt:lpstr>Гидроизоляция стен</vt:lpstr>
      <vt:lpstr>Способы отделки фасада здания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Усиление фундамента</dc:title>
  <dc:creator>Андрей</dc:creator>
  <cp:lastModifiedBy>Андрей</cp:lastModifiedBy>
  <cp:revision>15</cp:revision>
  <dcterms:created xsi:type="dcterms:W3CDTF">2013-04-25T17:31:37Z</dcterms:created>
  <dcterms:modified xsi:type="dcterms:W3CDTF">2013-04-28T15:22:12Z</dcterms:modified>
</cp:coreProperties>
</file>