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ta.ru/data/images/3E9E28EC-F6AD-F02F-7ED4-E677D8659E7D/special3/met_siding.gif" TargetMode="External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zsp.org/assets/images/product/wall/7.jpg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hyperlink" Target="http://www.nzsp.org/assets/images/product/wall/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zsp.org/assets/images/product/wall/4.jpg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://www.nzsp.org/assets/images/product/wall/3.jpg" TargetMode="Externa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simplex-irk.ru/images/stories/sborno-monolitnoe_perekrytie_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simplex-irk.ru/images/stories/sborno-monolitnoe_perekrytie_2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Часть 2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8"/>
            <a:r>
              <a:rPr lang="ru-RU" sz="3200" b="1" i="1" dirty="0" smtClean="0"/>
              <a:t>Надстройка</a:t>
            </a:r>
            <a:endParaRPr lang="ru-RU" sz="3200" b="1" i="1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137160" indent="0">
              <a:buNone/>
            </a:pPr>
            <a:r>
              <a:rPr lang="ru-RU" dirty="0" err="1" smtClean="0"/>
              <a:t>Выполнили:Аверченко</a:t>
            </a:r>
            <a:r>
              <a:rPr lang="ru-RU" dirty="0" smtClean="0"/>
              <a:t> А.Н. ,Субботин А.И. ,</a:t>
            </a:r>
            <a:r>
              <a:rPr lang="ru-RU" dirty="0" err="1" smtClean="0"/>
              <a:t>Кунышбаев</a:t>
            </a:r>
            <a:r>
              <a:rPr lang="ru-RU" dirty="0" smtClean="0"/>
              <a:t> Р.М.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696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Фасад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Лист стального сайдинга в разрез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3286"/>
            <a:ext cx="3096344" cy="290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Металлический сайдинг смонтирован на металлическую обрешетку.">
            <a:hlinkClick r:id="rId3" tooltip="&quot;Металлический сайдинг смонтирован на металлическую обрешетку.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97420"/>
            <a:ext cx="1914525" cy="19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7" name="Рисунок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027" y="3448000"/>
            <a:ext cx="324802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Рисунок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81128"/>
            <a:ext cx="3203166" cy="214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Рисунок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289" y="2607221"/>
            <a:ext cx="23812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61722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34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ADMIN\Desktop\gips-shtukat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068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ADMIN\Desktop\vagonka_1_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559"/>
            <a:ext cx="4235237" cy="3361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ADMIN\Desktop\vagonka_1_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559"/>
            <a:ext cx="4235237" cy="3361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ADMIN\Desktop\7_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6559"/>
            <a:ext cx="3382552" cy="2437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ADMIN\Desktop\blok_hous_1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98981"/>
            <a:ext cx="2880320" cy="3013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ADMIN\Desktop\blok_hous_3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89040"/>
            <a:ext cx="2716151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66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Рисунок 40" descr="Описание: C:\Users\ADMIN\Desktop\keramicheskaya plit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Рисунок 39" descr="Описание: C:\Users\ADMIN\Desktop\tiffany_amb01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9657"/>
            <a:ext cx="4391709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82200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3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234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Газобетон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0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13" y="1196752"/>
            <a:ext cx="8060234" cy="543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82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SIP </a:t>
            </a:r>
            <a:r>
              <a:rPr lang="ru-RU" dirty="0" smtClean="0"/>
              <a:t>панели</a:t>
            </a:r>
            <a:endParaRPr lang="ru-RU" dirty="0"/>
          </a:p>
        </p:txBody>
      </p:sp>
      <p:pic>
        <p:nvPicPr>
          <p:cNvPr id="4" name="Рисунок 3" descr="C:\Users\ADMIN\Desktop\sip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730" y="1700808"/>
            <a:ext cx="609854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068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Сэндвич панели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Рисунок 4" descr="Описание: http://www.nzsp.org/assets/images/product/wall/2_mini.png">
            <a:hlinkClick r:id="rId2" tooltip="&quot;Micro Rib 30 mm (стандартное профилирование по умолчанию)&quot;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90700"/>
            <a:ext cx="2857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Рисунок 3" descr="Описание: http://www.nzsp.org/assets/images/product/wall/3_mini.png">
            <a:hlinkClick r:id="rId4" tooltip="&quot;Rib Traditional&quot;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817" y="3625474"/>
            <a:ext cx="2857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Рисунок 2" descr="Описание: http://www.nzsp.org/assets/images/product/wall/4_mini.png">
            <a:hlinkClick r:id="rId6" tooltip="&quot;Trapezoid&quot;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64" y="2401074"/>
            <a:ext cx="2857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Рисунок 1" descr="Описание: http://www.nzsp.org/assets/images/product/wall/7_mini.png">
            <a:hlinkClick r:id="rId8" tooltip="&quot;Гладкий профиль&quot;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17" y="4442859"/>
            <a:ext cx="2857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47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Перекрытие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3" name="Рисунок 13" descr="Описание: http://simplex-irk.ru/images/stories/sborno-monolitnoe_perekrytie_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40968"/>
            <a:ext cx="4591777" cy="344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://simplex-irk.ru/images/stories/sborno-monolitnoe_perekrytie_2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17" y="1399389"/>
            <a:ext cx="3456384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032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Кровля</a:t>
            </a:r>
            <a:endParaRPr lang="ru-RU" dirty="0"/>
          </a:p>
        </p:txBody>
      </p:sp>
      <p:pic>
        <p:nvPicPr>
          <p:cNvPr id="4" name="Объект 3" descr="C:\Users\ADMIN\Desktop\technology_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1"/>
            <a:ext cx="6264696" cy="522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388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8640"/>
            <a:ext cx="4521474" cy="6453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806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Рисунок 21" descr="Описание: C:\Users\ADMIN\Desktop\shinglas-finskaya-r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292" y="228600"/>
            <a:ext cx="571500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Рисунок 20" descr="Описание: C:\Users\ADMIN\Desktop\shinglas-ultra-foxtrot-sand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792" y="3856264"/>
            <a:ext cx="2981325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Рисунок 7" descr="Описание: C:\Users\ADMIN\Desktop\shinglas-classic-tango-r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17032"/>
            <a:ext cx="2847975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00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4" name="Рисунок 15" descr="Описание: http://faletz.ru/img/shapka_din/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6368"/>
            <a:ext cx="7183131" cy="166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Рисунок 24" descr="Описание: C:\Users\ADMIN\Desktop\cc1011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808821"/>
            <a:ext cx="1979737" cy="197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Рисунок 23" descr="Описание: C:\Users\ADMIN\Desktop\mp4011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581128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Рисунок 22" descr="Описание: C:\Users\ADMIN\Desktop\h60902 - копи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79" y="3140968"/>
            <a:ext cx="1657722" cy="165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18383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486727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Цена 150-700 рублей за м</a:t>
            </a:r>
            <a:r>
              <a:rPr kumimoji="0" lang="ru-RU" sz="12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http://www.domkrovly.ru/userfiles/image/943872169_mygkayacherepiza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837" y="2478722"/>
            <a:ext cx="2854325" cy="19005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917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177</TotalTime>
  <Words>34</Words>
  <Application>Microsoft Office PowerPoint</Application>
  <PresentationFormat>Экран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Часть 2 </vt:lpstr>
      <vt:lpstr>Газобетон</vt:lpstr>
      <vt:lpstr>SIP панели</vt:lpstr>
      <vt:lpstr>Сэндвич панели</vt:lpstr>
      <vt:lpstr>Перекрытие</vt:lpstr>
      <vt:lpstr>Кровля</vt:lpstr>
      <vt:lpstr>Презентация PowerPoint</vt:lpstr>
      <vt:lpstr>Презентация PowerPoint</vt:lpstr>
      <vt:lpstr>Презентация PowerPoint</vt:lpstr>
      <vt:lpstr>Фасад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Часть 2 </dc:title>
  <dc:creator>SANYA</dc:creator>
  <cp:lastModifiedBy>ADMIN</cp:lastModifiedBy>
  <cp:revision>7</cp:revision>
  <dcterms:created xsi:type="dcterms:W3CDTF">2013-04-25T11:04:04Z</dcterms:created>
  <dcterms:modified xsi:type="dcterms:W3CDTF">2013-04-25T14:11:51Z</dcterms:modified>
</cp:coreProperties>
</file>